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76" r:id="rId10"/>
    <p:sldId id="264"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080" y="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lthan Pasha" userId="9daeb1420909b32c" providerId="LiveId" clId="{4C82A682-1EB1-452F-9DB8-81187DCF71EB}"/>
    <pc:docChg chg="undo custSel modSld">
      <pc:chgData name="Sulthan Pasha" userId="9daeb1420909b32c" providerId="LiveId" clId="{4C82A682-1EB1-452F-9DB8-81187DCF71EB}" dt="2023-09-07T16:12:09.237" v="56" actId="9405"/>
      <pc:docMkLst>
        <pc:docMk/>
      </pc:docMkLst>
      <pc:sldChg chg="addSp delSp mod">
        <pc:chgData name="Sulthan Pasha" userId="9daeb1420909b32c" providerId="LiveId" clId="{4C82A682-1EB1-452F-9DB8-81187DCF71EB}" dt="2023-09-07T15:55:29.840" v="22" actId="9405"/>
        <pc:sldMkLst>
          <pc:docMk/>
          <pc:sldMk cId="0" sldId="258"/>
        </pc:sldMkLst>
        <pc:inkChg chg="add del">
          <ac:chgData name="Sulthan Pasha" userId="9daeb1420909b32c" providerId="LiveId" clId="{4C82A682-1EB1-452F-9DB8-81187DCF71EB}" dt="2023-09-07T15:53:03.438" v="1" actId="9405"/>
          <ac:inkMkLst>
            <pc:docMk/>
            <pc:sldMk cId="0" sldId="258"/>
            <ac:inkMk id="2" creationId="{F5C53BC9-1417-0C85-99B1-99061381DF1F}"/>
          </ac:inkMkLst>
        </pc:inkChg>
        <pc:inkChg chg="add">
          <ac:chgData name="Sulthan Pasha" userId="9daeb1420909b32c" providerId="LiveId" clId="{4C82A682-1EB1-452F-9DB8-81187DCF71EB}" dt="2023-09-07T15:53:18.839" v="2" actId="9405"/>
          <ac:inkMkLst>
            <pc:docMk/>
            <pc:sldMk cId="0" sldId="258"/>
            <ac:inkMk id="3" creationId="{609B18EE-494C-1EDF-B839-3CF0B6A5AC53}"/>
          </ac:inkMkLst>
        </pc:inkChg>
        <pc:inkChg chg="add del">
          <ac:chgData name="Sulthan Pasha" userId="9daeb1420909b32c" providerId="LiveId" clId="{4C82A682-1EB1-452F-9DB8-81187DCF71EB}" dt="2023-09-07T15:53:42.939" v="4" actId="9405"/>
          <ac:inkMkLst>
            <pc:docMk/>
            <pc:sldMk cId="0" sldId="258"/>
            <ac:inkMk id="4" creationId="{868F1FFA-24B6-A6F3-2C9E-4256DFA0F60D}"/>
          </ac:inkMkLst>
        </pc:inkChg>
        <pc:inkChg chg="add del">
          <ac:chgData name="Sulthan Pasha" userId="9daeb1420909b32c" providerId="LiveId" clId="{4C82A682-1EB1-452F-9DB8-81187DCF71EB}" dt="2023-09-07T15:53:59.563" v="6" actId="9405"/>
          <ac:inkMkLst>
            <pc:docMk/>
            <pc:sldMk cId="0" sldId="258"/>
            <ac:inkMk id="5" creationId="{C58C656F-31A2-FA91-1C8F-A250A7A4DCFC}"/>
          </ac:inkMkLst>
        </pc:inkChg>
        <pc:inkChg chg="add del">
          <ac:chgData name="Sulthan Pasha" userId="9daeb1420909b32c" providerId="LiveId" clId="{4C82A682-1EB1-452F-9DB8-81187DCF71EB}" dt="2023-09-07T15:54:18.427" v="12" actId="9405"/>
          <ac:inkMkLst>
            <pc:docMk/>
            <pc:sldMk cId="0" sldId="258"/>
            <ac:inkMk id="6" creationId="{813DA843-0D10-74AE-2151-EC57940C5946}"/>
          </ac:inkMkLst>
        </pc:inkChg>
        <pc:inkChg chg="add del">
          <ac:chgData name="Sulthan Pasha" userId="9daeb1420909b32c" providerId="LiveId" clId="{4C82A682-1EB1-452F-9DB8-81187DCF71EB}" dt="2023-09-07T15:54:17.536" v="11" actId="9405"/>
          <ac:inkMkLst>
            <pc:docMk/>
            <pc:sldMk cId="0" sldId="258"/>
            <ac:inkMk id="7" creationId="{8747E0D8-5439-051B-E7B6-68BD342ACEA0}"/>
          </ac:inkMkLst>
        </pc:inkChg>
        <pc:inkChg chg="add del">
          <ac:chgData name="Sulthan Pasha" userId="9daeb1420909b32c" providerId="LiveId" clId="{4C82A682-1EB1-452F-9DB8-81187DCF71EB}" dt="2023-09-07T15:54:15.985" v="10" actId="9405"/>
          <ac:inkMkLst>
            <pc:docMk/>
            <pc:sldMk cId="0" sldId="258"/>
            <ac:inkMk id="8" creationId="{D3CF1C0D-58F2-0266-7AA7-A29CB744C895}"/>
          </ac:inkMkLst>
        </pc:inkChg>
        <pc:inkChg chg="add">
          <ac:chgData name="Sulthan Pasha" userId="9daeb1420909b32c" providerId="LiveId" clId="{4C82A682-1EB1-452F-9DB8-81187DCF71EB}" dt="2023-09-07T15:54:28.514" v="13" actId="9405"/>
          <ac:inkMkLst>
            <pc:docMk/>
            <pc:sldMk cId="0" sldId="258"/>
            <ac:inkMk id="9" creationId="{717EE145-1F68-6B83-FBC2-238DAE7D3FA5}"/>
          </ac:inkMkLst>
        </pc:inkChg>
        <pc:inkChg chg="add">
          <ac:chgData name="Sulthan Pasha" userId="9daeb1420909b32c" providerId="LiveId" clId="{4C82A682-1EB1-452F-9DB8-81187DCF71EB}" dt="2023-09-07T15:54:40.888" v="14" actId="9405"/>
          <ac:inkMkLst>
            <pc:docMk/>
            <pc:sldMk cId="0" sldId="258"/>
            <ac:inkMk id="10" creationId="{8D9FB630-203E-CFCA-0593-9CD2E9E64E1A}"/>
          </ac:inkMkLst>
        </pc:inkChg>
        <pc:inkChg chg="add">
          <ac:chgData name="Sulthan Pasha" userId="9daeb1420909b32c" providerId="LiveId" clId="{4C82A682-1EB1-452F-9DB8-81187DCF71EB}" dt="2023-09-07T15:54:43.246" v="15" actId="9405"/>
          <ac:inkMkLst>
            <pc:docMk/>
            <pc:sldMk cId="0" sldId="258"/>
            <ac:inkMk id="11" creationId="{D2D83A0C-115A-D7E6-1DE7-BC7473B748A5}"/>
          </ac:inkMkLst>
        </pc:inkChg>
        <pc:inkChg chg="add">
          <ac:chgData name="Sulthan Pasha" userId="9daeb1420909b32c" providerId="LiveId" clId="{4C82A682-1EB1-452F-9DB8-81187DCF71EB}" dt="2023-09-07T15:54:46.116" v="16" actId="9405"/>
          <ac:inkMkLst>
            <pc:docMk/>
            <pc:sldMk cId="0" sldId="258"/>
            <ac:inkMk id="12" creationId="{BA49FD25-1BE0-1405-0467-31B18A6227F1}"/>
          </ac:inkMkLst>
        </pc:inkChg>
        <pc:inkChg chg="add del">
          <ac:chgData name="Sulthan Pasha" userId="9daeb1420909b32c" providerId="LiveId" clId="{4C82A682-1EB1-452F-9DB8-81187DCF71EB}" dt="2023-09-07T15:55:01.774" v="18" actId="9405"/>
          <ac:inkMkLst>
            <pc:docMk/>
            <pc:sldMk cId="0" sldId="258"/>
            <ac:inkMk id="13" creationId="{737F04BF-17B4-7526-8551-C9BA867A3996}"/>
          </ac:inkMkLst>
        </pc:inkChg>
        <pc:inkChg chg="add">
          <ac:chgData name="Sulthan Pasha" userId="9daeb1420909b32c" providerId="LiveId" clId="{4C82A682-1EB1-452F-9DB8-81187DCF71EB}" dt="2023-09-07T15:55:10.015" v="19" actId="9405"/>
          <ac:inkMkLst>
            <pc:docMk/>
            <pc:sldMk cId="0" sldId="258"/>
            <ac:inkMk id="14" creationId="{76A8BFB5-4F90-7256-282A-34B67012C595}"/>
          </ac:inkMkLst>
        </pc:inkChg>
        <pc:inkChg chg="add">
          <ac:chgData name="Sulthan Pasha" userId="9daeb1420909b32c" providerId="LiveId" clId="{4C82A682-1EB1-452F-9DB8-81187DCF71EB}" dt="2023-09-07T15:55:19.051" v="20" actId="9405"/>
          <ac:inkMkLst>
            <pc:docMk/>
            <pc:sldMk cId="0" sldId="258"/>
            <ac:inkMk id="15" creationId="{DCAE688F-4153-425C-F241-DBB7A1BBD0D6}"/>
          </ac:inkMkLst>
        </pc:inkChg>
        <pc:inkChg chg="add">
          <ac:chgData name="Sulthan Pasha" userId="9daeb1420909b32c" providerId="LiveId" clId="{4C82A682-1EB1-452F-9DB8-81187DCF71EB}" dt="2023-09-07T15:55:26.112" v="21" actId="9405"/>
          <ac:inkMkLst>
            <pc:docMk/>
            <pc:sldMk cId="0" sldId="258"/>
            <ac:inkMk id="16" creationId="{C1347AE9-42AA-8AFB-B8AB-D6BA5D81F288}"/>
          </ac:inkMkLst>
        </pc:inkChg>
        <pc:inkChg chg="add">
          <ac:chgData name="Sulthan Pasha" userId="9daeb1420909b32c" providerId="LiveId" clId="{4C82A682-1EB1-452F-9DB8-81187DCF71EB}" dt="2023-09-07T15:55:29.840" v="22" actId="9405"/>
          <ac:inkMkLst>
            <pc:docMk/>
            <pc:sldMk cId="0" sldId="258"/>
            <ac:inkMk id="17" creationId="{B99EB3AB-5D10-3A0F-FBE0-91822BFC9C2C}"/>
          </ac:inkMkLst>
        </pc:inkChg>
      </pc:sldChg>
      <pc:sldChg chg="addSp mod">
        <pc:chgData name="Sulthan Pasha" userId="9daeb1420909b32c" providerId="LiveId" clId="{4C82A682-1EB1-452F-9DB8-81187DCF71EB}" dt="2023-09-07T15:57:17.139" v="27" actId="9405"/>
        <pc:sldMkLst>
          <pc:docMk/>
          <pc:sldMk cId="0" sldId="261"/>
        </pc:sldMkLst>
        <pc:inkChg chg="add">
          <ac:chgData name="Sulthan Pasha" userId="9daeb1420909b32c" providerId="LiveId" clId="{4C82A682-1EB1-452F-9DB8-81187DCF71EB}" dt="2023-09-07T15:56:48.758" v="23" actId="9405"/>
          <ac:inkMkLst>
            <pc:docMk/>
            <pc:sldMk cId="0" sldId="261"/>
            <ac:inkMk id="2" creationId="{683C9E14-7F23-CCC1-1D63-BA341232324C}"/>
          </ac:inkMkLst>
        </pc:inkChg>
        <pc:inkChg chg="add">
          <ac:chgData name="Sulthan Pasha" userId="9daeb1420909b32c" providerId="LiveId" clId="{4C82A682-1EB1-452F-9DB8-81187DCF71EB}" dt="2023-09-07T15:56:50.638" v="24" actId="9405"/>
          <ac:inkMkLst>
            <pc:docMk/>
            <pc:sldMk cId="0" sldId="261"/>
            <ac:inkMk id="3" creationId="{62D3C565-154C-6FF7-A240-E98B56F53079}"/>
          </ac:inkMkLst>
        </pc:inkChg>
        <pc:inkChg chg="add">
          <ac:chgData name="Sulthan Pasha" userId="9daeb1420909b32c" providerId="LiveId" clId="{4C82A682-1EB1-452F-9DB8-81187DCF71EB}" dt="2023-09-07T15:57:06.061" v="25" actId="9405"/>
          <ac:inkMkLst>
            <pc:docMk/>
            <pc:sldMk cId="0" sldId="261"/>
            <ac:inkMk id="4" creationId="{F85CDBEC-8331-7969-A7C9-9574A8201C67}"/>
          </ac:inkMkLst>
        </pc:inkChg>
        <pc:inkChg chg="add">
          <ac:chgData name="Sulthan Pasha" userId="9daeb1420909b32c" providerId="LiveId" clId="{4C82A682-1EB1-452F-9DB8-81187DCF71EB}" dt="2023-09-07T15:57:11.649" v="26" actId="9405"/>
          <ac:inkMkLst>
            <pc:docMk/>
            <pc:sldMk cId="0" sldId="261"/>
            <ac:inkMk id="5" creationId="{0C63AF93-63E6-8CFB-9F7F-73E903ED7E0F}"/>
          </ac:inkMkLst>
        </pc:inkChg>
        <pc:inkChg chg="add">
          <ac:chgData name="Sulthan Pasha" userId="9daeb1420909b32c" providerId="LiveId" clId="{4C82A682-1EB1-452F-9DB8-81187DCF71EB}" dt="2023-09-07T15:57:17.139" v="27" actId="9405"/>
          <ac:inkMkLst>
            <pc:docMk/>
            <pc:sldMk cId="0" sldId="261"/>
            <ac:inkMk id="6" creationId="{9F9B30E5-A1DA-14D4-09D5-EF24FC24B0CD}"/>
          </ac:inkMkLst>
        </pc:inkChg>
      </pc:sldChg>
      <pc:sldChg chg="addSp delSp mod">
        <pc:chgData name="Sulthan Pasha" userId="9daeb1420909b32c" providerId="LiveId" clId="{4C82A682-1EB1-452F-9DB8-81187DCF71EB}" dt="2023-09-07T15:59:09.465" v="35" actId="9405"/>
        <pc:sldMkLst>
          <pc:docMk/>
          <pc:sldMk cId="0" sldId="263"/>
        </pc:sldMkLst>
        <pc:inkChg chg="add">
          <ac:chgData name="Sulthan Pasha" userId="9daeb1420909b32c" providerId="LiveId" clId="{4C82A682-1EB1-452F-9DB8-81187DCF71EB}" dt="2023-09-07T15:58:01.025" v="28" actId="9405"/>
          <ac:inkMkLst>
            <pc:docMk/>
            <pc:sldMk cId="0" sldId="263"/>
            <ac:inkMk id="2" creationId="{256BA910-6768-00B9-2F36-71157ABF78AC}"/>
          </ac:inkMkLst>
        </pc:inkChg>
        <pc:inkChg chg="add del">
          <ac:chgData name="Sulthan Pasha" userId="9daeb1420909b32c" providerId="LiveId" clId="{4C82A682-1EB1-452F-9DB8-81187DCF71EB}" dt="2023-09-07T15:58:29.849" v="30" actId="9405"/>
          <ac:inkMkLst>
            <pc:docMk/>
            <pc:sldMk cId="0" sldId="263"/>
            <ac:inkMk id="3" creationId="{35619889-4117-99C1-ABE6-133BDD510833}"/>
          </ac:inkMkLst>
        </pc:inkChg>
        <pc:inkChg chg="add del">
          <ac:chgData name="Sulthan Pasha" userId="9daeb1420909b32c" providerId="LiveId" clId="{4C82A682-1EB1-452F-9DB8-81187DCF71EB}" dt="2023-09-07T15:58:36.446" v="32" actId="9405"/>
          <ac:inkMkLst>
            <pc:docMk/>
            <pc:sldMk cId="0" sldId="263"/>
            <ac:inkMk id="4" creationId="{062E0BC2-1D65-1153-16C7-310BE28AE61F}"/>
          </ac:inkMkLst>
        </pc:inkChg>
        <pc:inkChg chg="add">
          <ac:chgData name="Sulthan Pasha" userId="9daeb1420909b32c" providerId="LiveId" clId="{4C82A682-1EB1-452F-9DB8-81187DCF71EB}" dt="2023-09-07T15:58:42.587" v="33" actId="9405"/>
          <ac:inkMkLst>
            <pc:docMk/>
            <pc:sldMk cId="0" sldId="263"/>
            <ac:inkMk id="5" creationId="{60258B2C-9057-2E9E-C78E-D95ACD2F9491}"/>
          </ac:inkMkLst>
        </pc:inkChg>
        <pc:inkChg chg="add">
          <ac:chgData name="Sulthan Pasha" userId="9daeb1420909b32c" providerId="LiveId" clId="{4C82A682-1EB1-452F-9DB8-81187DCF71EB}" dt="2023-09-07T15:59:03.150" v="34" actId="9405"/>
          <ac:inkMkLst>
            <pc:docMk/>
            <pc:sldMk cId="0" sldId="263"/>
            <ac:inkMk id="6" creationId="{CF190617-3863-F60F-7793-C6735CB2AB3E}"/>
          </ac:inkMkLst>
        </pc:inkChg>
        <pc:inkChg chg="add">
          <ac:chgData name="Sulthan Pasha" userId="9daeb1420909b32c" providerId="LiveId" clId="{4C82A682-1EB1-452F-9DB8-81187DCF71EB}" dt="2023-09-07T15:59:09.465" v="35" actId="9405"/>
          <ac:inkMkLst>
            <pc:docMk/>
            <pc:sldMk cId="0" sldId="263"/>
            <ac:inkMk id="7" creationId="{811C0B0F-128F-98F8-18E9-1C7686E10E35}"/>
          </ac:inkMkLst>
        </pc:inkChg>
      </pc:sldChg>
      <pc:sldChg chg="addSp delSp mod">
        <pc:chgData name="Sulthan Pasha" userId="9daeb1420909b32c" providerId="LiveId" clId="{4C82A682-1EB1-452F-9DB8-81187DCF71EB}" dt="2023-09-07T16:00:35.360" v="48" actId="9405"/>
        <pc:sldMkLst>
          <pc:docMk/>
          <pc:sldMk cId="0" sldId="266"/>
        </pc:sldMkLst>
        <pc:inkChg chg="add del">
          <ac:chgData name="Sulthan Pasha" userId="9daeb1420909b32c" providerId="LiveId" clId="{4C82A682-1EB1-452F-9DB8-81187DCF71EB}" dt="2023-09-07T15:59:53.814" v="39" actId="9405"/>
          <ac:inkMkLst>
            <pc:docMk/>
            <pc:sldMk cId="0" sldId="266"/>
            <ac:inkMk id="2" creationId="{858EA7A8-ED2E-F103-1DA5-089F70B690B3}"/>
          </ac:inkMkLst>
        </pc:inkChg>
        <pc:inkChg chg="add del">
          <ac:chgData name="Sulthan Pasha" userId="9daeb1420909b32c" providerId="LiveId" clId="{4C82A682-1EB1-452F-9DB8-81187DCF71EB}" dt="2023-09-07T15:59:53.634" v="38" actId="9405"/>
          <ac:inkMkLst>
            <pc:docMk/>
            <pc:sldMk cId="0" sldId="266"/>
            <ac:inkMk id="3" creationId="{4B9A268D-6359-0371-D188-5636FEA325E8}"/>
          </ac:inkMkLst>
        </pc:inkChg>
        <pc:inkChg chg="add">
          <ac:chgData name="Sulthan Pasha" userId="9daeb1420909b32c" providerId="LiveId" clId="{4C82A682-1EB1-452F-9DB8-81187DCF71EB}" dt="2023-09-07T15:59:59.082" v="40" actId="9405"/>
          <ac:inkMkLst>
            <pc:docMk/>
            <pc:sldMk cId="0" sldId="266"/>
            <ac:inkMk id="4" creationId="{BE2E424C-07CF-839D-BC1D-83DDD225675B}"/>
          </ac:inkMkLst>
        </pc:inkChg>
        <pc:inkChg chg="add del">
          <ac:chgData name="Sulthan Pasha" userId="9daeb1420909b32c" providerId="LiveId" clId="{4C82A682-1EB1-452F-9DB8-81187DCF71EB}" dt="2023-09-07T16:00:09.003" v="42" actId="9405"/>
          <ac:inkMkLst>
            <pc:docMk/>
            <pc:sldMk cId="0" sldId="266"/>
            <ac:inkMk id="5" creationId="{1AA8688A-FFC5-5502-6AAC-4CD3003346D6}"/>
          </ac:inkMkLst>
        </pc:inkChg>
        <pc:inkChg chg="add">
          <ac:chgData name="Sulthan Pasha" userId="9daeb1420909b32c" providerId="LiveId" clId="{4C82A682-1EB1-452F-9DB8-81187DCF71EB}" dt="2023-09-07T16:00:12.315" v="43" actId="9405"/>
          <ac:inkMkLst>
            <pc:docMk/>
            <pc:sldMk cId="0" sldId="266"/>
            <ac:inkMk id="6" creationId="{EA5B6925-1B8B-681D-68CE-E96A15F60D35}"/>
          </ac:inkMkLst>
        </pc:inkChg>
        <pc:inkChg chg="add">
          <ac:chgData name="Sulthan Pasha" userId="9daeb1420909b32c" providerId="LiveId" clId="{4C82A682-1EB1-452F-9DB8-81187DCF71EB}" dt="2023-09-07T16:00:16.455" v="44" actId="9405"/>
          <ac:inkMkLst>
            <pc:docMk/>
            <pc:sldMk cId="0" sldId="266"/>
            <ac:inkMk id="7" creationId="{E5666645-21FD-E9ED-E2CA-59F68856DD73}"/>
          </ac:inkMkLst>
        </pc:inkChg>
        <pc:inkChg chg="add">
          <ac:chgData name="Sulthan Pasha" userId="9daeb1420909b32c" providerId="LiveId" clId="{4C82A682-1EB1-452F-9DB8-81187DCF71EB}" dt="2023-09-07T16:00:19.722" v="45" actId="9405"/>
          <ac:inkMkLst>
            <pc:docMk/>
            <pc:sldMk cId="0" sldId="266"/>
            <ac:inkMk id="8" creationId="{E021F7EF-8D1B-A867-87DB-FD63BB6E55F1}"/>
          </ac:inkMkLst>
        </pc:inkChg>
        <pc:inkChg chg="add">
          <ac:chgData name="Sulthan Pasha" userId="9daeb1420909b32c" providerId="LiveId" clId="{4C82A682-1EB1-452F-9DB8-81187DCF71EB}" dt="2023-09-07T16:00:27.506" v="46" actId="9405"/>
          <ac:inkMkLst>
            <pc:docMk/>
            <pc:sldMk cId="0" sldId="266"/>
            <ac:inkMk id="9" creationId="{14C610C6-75E5-459A-304E-1127FAC87275}"/>
          </ac:inkMkLst>
        </pc:inkChg>
        <pc:inkChg chg="add">
          <ac:chgData name="Sulthan Pasha" userId="9daeb1420909b32c" providerId="LiveId" clId="{4C82A682-1EB1-452F-9DB8-81187DCF71EB}" dt="2023-09-07T16:00:31.883" v="47" actId="9405"/>
          <ac:inkMkLst>
            <pc:docMk/>
            <pc:sldMk cId="0" sldId="266"/>
            <ac:inkMk id="10" creationId="{6C55278F-4966-C5E6-8834-CB3B102230A8}"/>
          </ac:inkMkLst>
        </pc:inkChg>
        <pc:inkChg chg="add">
          <ac:chgData name="Sulthan Pasha" userId="9daeb1420909b32c" providerId="LiveId" clId="{4C82A682-1EB1-452F-9DB8-81187DCF71EB}" dt="2023-09-07T16:00:35.360" v="48" actId="9405"/>
          <ac:inkMkLst>
            <pc:docMk/>
            <pc:sldMk cId="0" sldId="266"/>
            <ac:inkMk id="11" creationId="{16D803BD-C35F-96F1-691F-DE5BDDC376C7}"/>
          </ac:inkMkLst>
        </pc:inkChg>
      </pc:sldChg>
      <pc:sldChg chg="addSp mod">
        <pc:chgData name="Sulthan Pasha" userId="9daeb1420909b32c" providerId="LiveId" clId="{4C82A682-1EB1-452F-9DB8-81187DCF71EB}" dt="2023-09-07T16:12:09.237" v="56" actId="9405"/>
        <pc:sldMkLst>
          <pc:docMk/>
          <pc:sldMk cId="0" sldId="275"/>
        </pc:sldMkLst>
        <pc:inkChg chg="add">
          <ac:chgData name="Sulthan Pasha" userId="9daeb1420909b32c" providerId="LiveId" clId="{4C82A682-1EB1-452F-9DB8-81187DCF71EB}" dt="2023-09-07T16:11:33.645" v="49" actId="9405"/>
          <ac:inkMkLst>
            <pc:docMk/>
            <pc:sldMk cId="0" sldId="275"/>
            <ac:inkMk id="2" creationId="{D418CD9A-ADC6-2AAE-A99F-60DA70BF2992}"/>
          </ac:inkMkLst>
        </pc:inkChg>
        <pc:inkChg chg="add">
          <ac:chgData name="Sulthan Pasha" userId="9daeb1420909b32c" providerId="LiveId" clId="{4C82A682-1EB1-452F-9DB8-81187DCF71EB}" dt="2023-09-07T16:11:47.358" v="50" actId="9405"/>
          <ac:inkMkLst>
            <pc:docMk/>
            <pc:sldMk cId="0" sldId="275"/>
            <ac:inkMk id="3" creationId="{1FB766B2-8D79-2C3B-4BA1-C72682BE9929}"/>
          </ac:inkMkLst>
        </pc:inkChg>
        <pc:inkChg chg="add">
          <ac:chgData name="Sulthan Pasha" userId="9daeb1420909b32c" providerId="LiveId" clId="{4C82A682-1EB1-452F-9DB8-81187DCF71EB}" dt="2023-09-07T16:11:55.848" v="51" actId="9405"/>
          <ac:inkMkLst>
            <pc:docMk/>
            <pc:sldMk cId="0" sldId="275"/>
            <ac:inkMk id="4" creationId="{FF368916-D35F-29D5-6B4F-1F9C235E749E}"/>
          </ac:inkMkLst>
        </pc:inkChg>
        <pc:inkChg chg="add">
          <ac:chgData name="Sulthan Pasha" userId="9daeb1420909b32c" providerId="LiveId" clId="{4C82A682-1EB1-452F-9DB8-81187DCF71EB}" dt="2023-09-07T16:12:02.496" v="52" actId="9405"/>
          <ac:inkMkLst>
            <pc:docMk/>
            <pc:sldMk cId="0" sldId="275"/>
            <ac:inkMk id="5" creationId="{1AE24642-DEB2-2C18-B33D-9DB012F2E8DB}"/>
          </ac:inkMkLst>
        </pc:inkChg>
        <pc:inkChg chg="add">
          <ac:chgData name="Sulthan Pasha" userId="9daeb1420909b32c" providerId="LiveId" clId="{4C82A682-1EB1-452F-9DB8-81187DCF71EB}" dt="2023-09-07T16:12:06.554" v="53" actId="9405"/>
          <ac:inkMkLst>
            <pc:docMk/>
            <pc:sldMk cId="0" sldId="275"/>
            <ac:inkMk id="6" creationId="{D0087D1E-183C-0C37-59F2-F2D405DF0CD0}"/>
          </ac:inkMkLst>
        </pc:inkChg>
        <pc:inkChg chg="add">
          <ac:chgData name="Sulthan Pasha" userId="9daeb1420909b32c" providerId="LiveId" clId="{4C82A682-1EB1-452F-9DB8-81187DCF71EB}" dt="2023-09-07T16:12:07.595" v="54" actId="9405"/>
          <ac:inkMkLst>
            <pc:docMk/>
            <pc:sldMk cId="0" sldId="275"/>
            <ac:inkMk id="7" creationId="{AEEDB638-4D0C-C678-2D79-1E6747E8B37A}"/>
          </ac:inkMkLst>
        </pc:inkChg>
        <pc:inkChg chg="add">
          <ac:chgData name="Sulthan Pasha" userId="9daeb1420909b32c" providerId="LiveId" clId="{4C82A682-1EB1-452F-9DB8-81187DCF71EB}" dt="2023-09-07T16:12:08.470" v="55" actId="9405"/>
          <ac:inkMkLst>
            <pc:docMk/>
            <pc:sldMk cId="0" sldId="275"/>
            <ac:inkMk id="8" creationId="{0ED42141-9326-6EF2-6602-4E200753D5E2}"/>
          </ac:inkMkLst>
        </pc:inkChg>
        <pc:inkChg chg="add">
          <ac:chgData name="Sulthan Pasha" userId="9daeb1420909b32c" providerId="LiveId" clId="{4C82A682-1EB1-452F-9DB8-81187DCF71EB}" dt="2023-09-07T16:12:09.237" v="56" actId="9405"/>
          <ac:inkMkLst>
            <pc:docMk/>
            <pc:sldMk cId="0" sldId="275"/>
            <ac:inkMk id="9" creationId="{B4BA794A-F6CF-E310-BB86-61799FB2CC14}"/>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5:53:18.838"/>
    </inkml:context>
    <inkml:brush xml:id="br0">
      <inkml:brushProperty name="width" value="0.5" units="cm"/>
      <inkml:brushProperty name="height" value="1" units="cm"/>
      <inkml:brushProperty name="color" value="#A2D762"/>
      <inkml:brushProperty name="tip" value="rectangle"/>
      <inkml:brushProperty name="rasterOp" value="maskPen"/>
      <inkml:brushProperty name="ignorePressure" value="1"/>
    </inkml:brush>
  </inkml:definitions>
  <inkml:trace contextRef="#ctx0" brushRef="#br0">1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5:56:48.756"/>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2,'28'0,"-9"-1,-1 0,0 2,1 0,-1 1,0 1,0 1,32 10,-10 3,1-3,1-2,0-1,53 6,-27-11,107-7,-71-1,2220 2,-2311 1,0 1,0 0,0 0,0 2,16 6,31 7,-1-10,1-1,119-7,-78-1,75-10,-1 0,-106 13,-37 1,0-2,0-1,0-1,50-11,-46 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5:56:50.636"/>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51,'147'2,"160"-5,-269-1,67-16,-67 11,58-5,123 11,-141 4,-58 1,1 0,-1 2,0 0,23 8,-16-5,39 7,-49-12,26 4,51 12,10 5,-89-21,1 0,-1-2,0 1,30-5,-18-1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5:57:06.060"/>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3,'28'0,"3"-1,0 1,0 2,0 1,51 12,-44-6,1-1,-1-2,51 2,118-8,-91-2,-59 2,31-1,145 17,-156-8,153-5,-130-4,-75 2,0 2,0 1,43 11,-38-7,62 8,238-13,-182-5,3495 1,-1827 2,-1789-3,0-1,-1-1,41-11,-35 6,55-5,60 9,22-1,236-8,-161 12,-202-1,77-18,-80 12,0 2,44-2,-55 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5:57:11.648"/>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50,'6'-1,"1"1,0-2,-1 1,13-5,14-2,43 1,124 7,-90 2,721-2,-586-13,6 0,2956 14,-3187 2,-20-3,1 0,-1 0,0 0,1 0,-1 0,0 1,1-1,-1 0,0 0,1 0,-1 1,0-1,0 0,1 0,-1 1,0-1,0 0,0 1,1-1,-1 0,0 1,0-1,0 0,0 1,0-1,0 1,0 0,-1 0,0 1,1-1,-1 0,0 0,0 0,0 1,0-1,0 0,0 0,0 0,0-1,-1 1,1 0,0 0,-1-1,1 1,0-1,-3 2,-242 93,166-61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5:57:17.136"/>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74,'1474'0,"-1455"2,0 0,-1 1,1 1,-1 1,27 10,19 6,-17-12,0-2,0-3,0-1,59-4,-42 0,92 10,-36 1,-26-4,-60 0,41 11,-11-2,-48-12,19 3,-1 2,47 18,-51-14,0 0,1-2,1-1,0-1,0-2,43 2,-22-6,-7-2,0 3,56 10,-32-1,131 6,72-19,-115-1,1582 2,-1717-1,0-2,0 0,45-13,-41 8,0 2,33-3,-33 6,0-1,-1-2,38-12,-21 7,55-8,-68 14,17-4,6-1,60-3,-112 13,-1 0,1 1,0-1,0-1,-1 1,1 0,0 0,0 0,-1 0,1 0,0-1,0 1,-1 0,1-1,0 1,-1 0,1-1,0 0,-1 1,0-1,0 1,0 0,0-1,0 1,0 0,0-1,0 1,0-1,0 1,0 0,0-1,0 1,-1 0,1-1,0 1,0 0,0-1,0 1,-1 0,1 0,0-1,0 1,-1 0,1 0,-1-1,-31-21,23 17,-29-20,-47-20,69 38,-1 0,0 1,0 1,0 1,-36-5,-43 9,73 1,0 0,0-2,1-1,-25-4,19-1,-130-25,123 27,-27-4,-74-2,-774 11,409 1,484 0,0 1,0 1,0 0,0 1,1 0,0 2,-27 12,35-15,-12 5,-1-2,1 0,-1-2,0 0,-33 1,-110-6,67-2,-197 4,-216-3,257-9,-103-2,134 13,196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5:58:01.023"/>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52,'10'0,"0"0,0-1,-1 0,1-1,0 0,-1 0,1-1,9-5,4 1,0 0,1 1,0 1,0 2,35-2,123 8,-175-2,17 1,0 1,-1 1,1 1,31 11,85 42,-89-35,74 23,-97-40,49 6,-49-9,48 12,-23-3,64 7,-47-8,-11-5,1-2,67-5,-53 0,-58 1,-1-1,1 0,0-1,-1-1,0 0,0-1,0-1,20-9,-33 13,-1 1,0-1,0 1,0-1,1 0,-1 1,0-1,0 0,0 0,0 0,0 0,0 0,0 0,0 0,-1 0,1 0,0 0,-1 0,1 0,0-1,-1 1,0 0,1 0,-1-1,1 0,-2 0,1 0,-1 1,0-1,1 1,-1 0,0-1,0 1,0-1,0 1,0 0,0 0,0 0,0 0,0-1,-1 2,1-1,-2-1,-7-4,1 1,-1 1,1 0,-1 0,-14-3,-22 0,1 2,-1 2,-87 6,35 0,-241-3,314 2,1 1,-1 1,1 1,-39 13,-37 9,42-19,-86 2,-59-12,58 0,87 0,16 1,-51 5,62 4,6 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5:58:42.585"/>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0 148,'735'0,"-609"6,162 27,-201-24,164-7,-128-4,-75 2,0 2,0 2,0 2,0 3,77 23,-104-26,0-1,0 0,0-2,29 1,88-5,-52-1,2818 2,-2878-2,0-1,-1-1,42-11,-36 7,56-7,-35 11,48-4,-77 3,0 0,1-1,23-11,-18 9,-1 0,1 1,0 2,0 1,55 0,3-1,611-10,-467 17,2327-2,-2486-3,103-19,-100 11,95-3,-145 14,0-2,-1-1,0-1,33-10,2-1,-1 3,2 3,75-4,182 12,-148 4,1142-3,-1277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5:59:03.148"/>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75,'2703'0,"-2679"-1,-1-2,1 0,31-10,29-4,116 7,-71 7,4-17,257 15,-216 8,417-4,-554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5:59:09.463"/>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74,'1'0,"0"-1,0 1,0-1,0 1,0-1,0 1,-1-1,1 1,0-1,0 0,-1 1,1-1,0 0,-1 1,1-1,0-1,6-6,-1 4,0 1,0-1,0 1,1 1,-1-1,1 1,-1 0,1 0,13 0,8-1,30 2,-36 1,651 2,-632-4,52-9,35-1,283 11,-192 2,-191-1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5:59:59.080"/>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74,'424'0,"-389"-2,0-2,67-15,7-1,-24 14,124 5,-88 4,1466-3,-1584 0,3 0,0 0,1 0,-1 0,1-1,-1 0,0 0,1-1,-1 1,0-1,7-4,2-5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5:54:28.512"/>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1 125,'51'1,"-28"0,0 0,0-2,0 0,43-10,-42 5,-1 2,1 0,34 0,75 5,-46 1,-2 0,95-5,-157 0,0-1,34-12,-37 10,0 0,1 2,33-4,287 6,-165 4,-110-1,80-3,-116-1,-1-3,34-9,-38 8,0 1,1 1,40-2,-47 6,208 4,-133 8,30 2,227-12,-164-3,-163 4,0 0,30 8,1-1,6 1,-17-3,72 3,295-12,-387 1,1-1,25-6,-23 3,39-2,62-6,11 1,-120 10,0 0,29-7,-28 5,0 1,22-2,359 4,-192 3,-173-1,50 10,15 1,319-10,-216-4,226 2,-415 0,1-2,-1 0,19-6,-16 4,35-4,305 6,-184 4,-66-4,122 4,-65 22,-144-23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6:00:12.313"/>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0 258,'8'0,"7"0,1-4,10-21,17-37,18-22,-2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6:00:16.454"/>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1 147,'90'-2,"95"-13,-135 8,0-3,0-2,65-24,-75 21,0 3,1 1,1 2,-1 2,1 2,0 1,1 3,69 5,-10 6,179 40,-234-39,-1-2,2-2,-1-2,78-1,984-8,-615 6,-460-1,51 10,10 1,-70-11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6:00:19.720"/>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6:00:27.505"/>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0,'1684'0,"-1661"2,-1 1,1 1,0 1,-1 1,0 1,35 16,26 8,-35-18,97 11,7 2,-115-17,15 4,0-2,1-3,65 3,670-13,-761 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6:00:31.881"/>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1 100,'142'1,"163"-3,-17-37,-264 35,78-19,-65 13,-1 2,55-5,197 11,-139 5,222-4,-337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6:00:35.359"/>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0,'13'6,"0"-2,1 0,-1 0,1-1,23 1,23 6,345 100,-331-94,1-3,99 4,156-14,58-3,-334 3,0 2,101 24,-102-16,1-3,0-3,61 2,1078-13,-999-8,0-1,-180 13,194-9,256-5,-412 14,-34-1,0-1,0-1,-1 0,31-10,-26 6,0 1,29-3,360 2,-243 9,-151-2,0 1,0-2,26-3,-21-1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6:11:33.644"/>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2,'81'-1,"92"3,-155 1,0 1,-1 0,20 8,-20-6,-1-1,1-1,25 4,204-5,-131-5,36-10,-20 1,-15 8,0 4,190 28,-134 11,-132-30,1-2,-1-2,60 2,122-12,-145-6,-54 6,4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6:11:47.356"/>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1 283,'3'1,"1"-1,-1 1,1 0,-1 1,0-1,0 0,1 1,-1 0,4 3,18 8,-7-7,1-2,0 0,1-1,24 1,82-3,-69-2,659-1,-668 0,48-9,-54 5,0 2,47 2,-18 6,0 4,90 21,-86-8,-44-11,1-2,0-1,38 4,240-9,-155-4,-18 3,147-3,-242-3,66-15,-69 12,-1 1,45-2,-48 7,7 0,1 2,43 5,-60 0,44 15,-26-7,121 40,-119-39,0-2,87 11,12 2,-96-15,97 7,53-14,-139 0,108 18,35 3,49-24,-128-1,-6-5,-106 5,0-1,0-1,0 0,0 0,-1-1,1-1,16-9,119-87,-20 14,-58 43,-68 43,1 0,-1 1,0-1,0 0,0 0,0 0,0 0,0 0,0 0,0 0,-1 0,1 0,0 0,0 0,-1 0,1-1,0-1,-1 2,0 1,0-1,-1 1,1-1,0 0,0 1,-1-1,1 1,0-1,-1 1,1-1,0 1,-1-1,1 1,-1-1,1 1,-1-1,1 1,-1 0,1-1,-1 1,1 0,-1 0,1-1,-2 1,-5-2,0 0,0 0,0 1,-15-2,-1 3,0 0,-1 1,-39 7,-67 23,66-14,-23 9,57-16,-1-1,-52 8,16-13,-78-4,79-1,53 2,0 0,0 1,0 1,0 0,0 1,-12 5,10-3,-1-1,1-1,-29 5,-11-6,-107-6,-10-22,169 24,-27-6,1-1,-46-20,45 15,-1 2,-34-7,-43-13,65 17,12 6,-49-6,54 11,-1-2,-50-15,-6-11,-262-111,233 88,69 37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6:11:55.846"/>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0 112,'0'-8,"0"-15,0-17,0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6:12:02.494"/>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74,'380'-14,"110"3,-309 13,-160-2,17 0,-1-1,42-7,6-8,1 4,114-1,-156 12,1 3,-1 1,66 14,106 28,-77-17,-107-19,-1 0,44 22,-53-21,0 0,1-2,0-1,0 0,0-2,32 4,-35-9,-1 2,1 0,-1 1,22 7,-10-1,0-2,0-1,61 3,98-10,-80-2,169-12,-223 9,-26 4,-1-2,53-13,-39 3,0 2,0 3,1 1,1 2,56 0,-85 6,0 0,0-1,0 0,0-2,0 0,21-7,5-5,-23 7,1 1,-1 0,1 2,35-5,-24 8,0 2,0 2,-1 1,37 7,3-2,0-2,114-7,-69-1,1030 2,-958 13,-3-1,88-13,183 2,-261 10,95 2,1741-13,-916-1,-1074-2,1-1,57-13,-50 8,56-5,-12 14,29-3,-95-2,43-11,17-4,15 13,-69 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5:54:40.886"/>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6:12:06.553"/>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6:12:07.594"/>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1,'0'0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6:12:08.468"/>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6:12:09.235"/>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5:54:43.244"/>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0 104,'54'0,"40"1,175-21,166-30,-384 48,-30 2,0-1,-1-1,1-1,-1 0,32-10,-26 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5:54:46.115"/>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0 172,'1'0,"-1"1,1 0,-1-1,1 1,-1-1,1 1,0 0,-1-1,1 1,0-1,0 0,-1 1,1-1,0 0,0 1,0-1,-1 0,1 0,0 0,0 1,0-1,0 0,1 0,1 0,10 2,-1-1,0 0,0 0,1-2,-1 0,14-2,77-20,-67 13,278-72,-229 54,-67 20,1 2,-1 0,1 1,0 0,25-1,279 4,-153 5,729-3,-869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5:55:10.013"/>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2,'52'0,"-1"2,65 10,-60-5,0-2,99-6,-58-1,822 2,-900-1,0 0,30-8,-29 4,0 2,22-1,446 2,-236 4,575-2,-802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5:55:19.049"/>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5:55:26.110"/>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1 290,'24'9,"193"57,-182-58,1-1,-1-2,1-2,48 0,179-6,-217 3,-23-2,0 0,31-7,-29 4,42-3,-34 8,-12 0,0-1,0 0,0-2,0 0,24-7,609-229,-579 212,22-10,-87 33,1 0,-1 1,1 0,0 1,0 0,17-1,70 5,-73 0,0-1,0-2,29-3,0-5,0 3,0 2,95 4,-131 3,-1 0,1 1,26 10,-28-8,0-1,0-1,1 0,20 1,123-4,-77-2,-56 0,48-9,7-1,278 7,-201 5,-131 1,0 1,-1 1,43 12,-40-8,1-1,43 3,261-8,-167-4,-161 2,74-1,118 16,-117-7,161-5,-123-5,-80 2,3-1,0 1,0 3,77 14,-61-5,0-3,0-3,74-2,-78-2,118 8,48 2,-85-14,104 3,-114 11,41 1,882-14,-909-10,-23 0,72 10,39-2,14-32,-184 24,6-1,13-3,134-8,7 12,72-2,505 14,-760 1,46 8,10 0,76-9,17 1,-86 9,30 0,73-10,-193 0,0 0,1 0,-1 1,0 0,0 1,0 0,0 0,9 5,-7-3,-1-1,1 0,0 0,0-1,11 1,24 0,0-2,72-7,18-14,-84 15,221-25,-215 17,-98 30,0 1,-41 29,-79 37,142-77,0 0,0-2,-1 0,0-1,0-2,-40 4,-164-12,205 4,0-2,1 0,-1-1,-27-9,-3-1,9 4,0 1,-1 3,-81-4,50 12,-78 12,89-7,0-2,0-3,-67-7,54-6,-18-1,-222 13,274 4,0 1,-57 18,58-13,-2-1,-52 4,-157-12,123-4,81 2,12-1,-1 1,0 2,-35 7,-96 14,89-15,-41 1,-148-7,123-4,-196 16,236-1,32-2,-87 0,-30-25,-2 1,-1211 14,1217 11,26 0,-196-10,180-3,168 1,-1 0,1-1,-1 0,-8-2,0-2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7T15:55:29.838"/>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5325 391,'-108'1,"-116"-3,117-9,-29-1,98 11,-151 3,55 19,-4-9,-97 4,-381-17,589 2,1 2,0 1,-1 1,2 1,-27 10,47-15,-22 5,1-2,-1 0,-1-2,1-1,-41-4,7 2,5 0,0 3,-68 11,84-8,-83-1,83-4,0 1,-43 8,-72 12,83-12,9-2,0-3,-101-7,86-8,50 6,-41-2,-202 6,124 2,-13 11,1 0,93-11,-122-3,52-19,102 17,0-2,0-1,-34-13,6-3,42 14,0 1,-36-8,40 13,0 0,0-2,-16-6,26 9,0-2,0 1,0 0,1-1,-1 0,1-1,0 1,0-1,0 0,-4-6,9 10,-18-22,1-1,-17-33,29 49,1-1,1 1,0-1,0 0,1 0,0-1,0 1,1 0,0-1,1 1,1-11,0 15,0 1,0-1,0 1,1 0,0-1,0 1,0 0,0 0,0 0,1 1,0-1,0 0,0 1,0 0,0 0,1 0,0 0,-1 0,1 1,6-3,4-2,1 0,0 1,0 1,23-6,-23 8,-1 0,1 1,0 0,-1 2,1-1,0 2,0 0,-1 1,1 0,-1 1,1 1,-1 0,0 1,0 0,-1 2,22 12,-23-12,0 0,0-1,1 0,0-1,0 0,0-1,1-1,-1 0,1-1,0 0,0-1,16-1,647-2,-662 1,-1-1,1 0,19-6,-17 4,33-4,61 7,-66 1,78-9,20-5,-115 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https://pubs.acs.org/doi/10.1021/acssynbio.1c00547</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32c6a30f53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32c6a30f5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32ee91c11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32ee91c1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32ee91c11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32ee91c11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32ee91c11e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32ee91c11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32ee91c11e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32ee91c11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32ee91c11e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32ee91c11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32ee91c11e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32ee91c11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32ee91c11e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32ee91c11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32ee91c11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32ee91c11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500">
                <a:solidFill>
                  <a:srgbClr val="363636"/>
                </a:solidFill>
                <a:highlight>
                  <a:srgbClr val="FFFFFF"/>
                </a:highlight>
                <a:latin typeface="Georgia"/>
                <a:ea typeface="Georgia"/>
                <a:cs typeface="Georgia"/>
                <a:sym typeface="Georgia"/>
              </a:rPr>
              <a:t>Bioprinters work similarly to traditional 3-D printers; however, instead of depositing layers of plastic, they deliver layers of biomaterial which includes living cells. These living cells are grown from seed cells taken from the patient and cultivated to form a bioink. The printers follow instructions from detailed computer models of organs or other tissues that are often made specifically for a given patient. Thus, through the use of an MRI scan and harvested cells, printers can make a custom organ, providing a perfect match.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https://facellitate.com/what-are-the-types-of-3d-bioprinting-technologies/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1" name="Google Shape;21;p4"/>
          <p:cNvPicPr preferRelativeResize="0"/>
          <p:nvPr/>
        </p:nvPicPr>
        <p:blipFill rotWithShape="1">
          <a:blip r:embed="rId2">
            <a:alphaModFix/>
          </a:blip>
          <a:srcRect/>
          <a:stretch/>
        </p:blipFill>
        <p:spPr>
          <a:xfrm>
            <a:off x="8048500" y="0"/>
            <a:ext cx="1095500" cy="1095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3">
            <a:alphaModFix/>
          </a:blip>
          <a:srcRect/>
          <a:stretch/>
        </p:blipFill>
        <p:spPr>
          <a:xfrm>
            <a:off x="7991519" y="-6"/>
            <a:ext cx="1152475" cy="11524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customXml" Target="../ink/ink23.xml"/><Relationship Id="rId18"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customXml" Target="../ink/ink20.xml"/><Relationship Id="rId12" Type="http://schemas.openxmlformats.org/officeDocument/2006/relationships/image" Target="../media/image5.png"/><Relationship Id="rId17" Type="http://schemas.openxmlformats.org/officeDocument/2006/relationships/customXml" Target="../ink/ink25.xml"/><Relationship Id="rId2" Type="http://schemas.openxmlformats.org/officeDocument/2006/relationships/notesSlide" Target="../notesSlides/notesSlide10.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customXml" Target="../ink/ink22.xml"/><Relationship Id="rId5" Type="http://schemas.openxmlformats.org/officeDocument/2006/relationships/customXml" Target="../ink/ink19.xml"/><Relationship Id="rId15" Type="http://schemas.openxmlformats.org/officeDocument/2006/relationships/customXml" Target="../ink/ink24.xml"/><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customXml" Target="../ink/ink21.xml"/><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customXml" Target="../ink/ink30.xml"/><Relationship Id="rId3" Type="http://schemas.openxmlformats.org/officeDocument/2006/relationships/image" Target="../media/image35.png"/><Relationship Id="rId7" Type="http://schemas.openxmlformats.org/officeDocument/2006/relationships/customXml" Target="../ink/ink27.xml"/><Relationship Id="rId12" Type="http://schemas.openxmlformats.org/officeDocument/2006/relationships/image" Target="../media/image47.png"/><Relationship Id="rId17" Type="http://schemas.openxmlformats.org/officeDocument/2006/relationships/customXml" Target="../ink/ink33.xml"/><Relationship Id="rId2" Type="http://schemas.openxmlformats.org/officeDocument/2006/relationships/notesSlide" Target="../notesSlides/notesSlide19.xml"/><Relationship Id="rId16" Type="http://schemas.openxmlformats.org/officeDocument/2006/relationships/customXml" Target="../ink/ink32.xml"/><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customXml" Target="../ink/ink29.xml"/><Relationship Id="rId5" Type="http://schemas.openxmlformats.org/officeDocument/2006/relationships/customXml" Target="../ink/ink26.xml"/><Relationship Id="rId15" Type="http://schemas.openxmlformats.org/officeDocument/2006/relationships/customXml" Target="../ink/ink31.xml"/><Relationship Id="rId10" Type="http://schemas.openxmlformats.org/officeDocument/2006/relationships/image" Target="../media/image46.png"/><Relationship Id="rId4" Type="http://schemas.openxmlformats.org/officeDocument/2006/relationships/image" Target="../media/image36.png"/><Relationship Id="rId9" Type="http://schemas.openxmlformats.org/officeDocument/2006/relationships/customXml" Target="../ink/ink28.xml"/><Relationship Id="rId14"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customXml" Target="../ink/ink6.xml"/><Relationship Id="rId18" Type="http://schemas.openxmlformats.org/officeDocument/2006/relationships/customXml" Target="../ink/ink9.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7.png"/><Relationship Id="rId17" Type="http://schemas.openxmlformats.org/officeDocument/2006/relationships/image" Target="../media/image9.png"/><Relationship Id="rId2" Type="http://schemas.openxmlformats.org/officeDocument/2006/relationships/notesSlide" Target="../notesSlides/notesSlide3.xml"/><Relationship Id="rId16"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6.png"/><Relationship Id="rId19"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customXml" Target="../ink/ink4.xml"/><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ustomXml" Target="../ink/ink10.xml"/><Relationship Id="rId7" Type="http://schemas.openxmlformats.org/officeDocument/2006/relationships/customXml" Target="../ink/ink12.xml"/><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customXml" Target="../ink/ink1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15.xml"/><Relationship Id="rId7" Type="http://schemas.openxmlformats.org/officeDocument/2006/relationships/customXml" Target="../ink/ink1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customXml" Target="../ink/ink16.xm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customXml" Target="../ink/ink18.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271583" y="1296813"/>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
                <a:solidFill>
                  <a:srgbClr val="0000FF"/>
                </a:solidFill>
              </a:rPr>
              <a:t>Bioprinting techniques and materials</a:t>
            </a:r>
            <a:endParaRPr>
              <a:solidFill>
                <a:srgbClr val="0000FF"/>
              </a:solidFill>
            </a:endParaRPr>
          </a:p>
        </p:txBody>
      </p:sp>
      <p:sp>
        <p:nvSpPr>
          <p:cNvPr id="57" name="Google Shape;57;p13"/>
          <p:cNvSpPr txBox="1">
            <a:spLocks noGrp="1"/>
          </p:cNvSpPr>
          <p:nvPr>
            <p:ph type="subTitle" idx="1"/>
          </p:nvPr>
        </p:nvSpPr>
        <p:spPr>
          <a:xfrm>
            <a:off x="311700" y="34357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200" b="1"/>
              <a:t>Prepared by,</a:t>
            </a:r>
            <a:endParaRPr sz="1200" b="1"/>
          </a:p>
          <a:p>
            <a:pPr marL="0" lvl="0" indent="0" algn="ctr" rtl="0">
              <a:lnSpc>
                <a:spcPct val="100000"/>
              </a:lnSpc>
              <a:spcBef>
                <a:spcPts val="0"/>
              </a:spcBef>
              <a:spcAft>
                <a:spcPts val="0"/>
              </a:spcAft>
              <a:buClr>
                <a:schemeClr val="dk1"/>
              </a:buClr>
              <a:buSzPts val="1100"/>
              <a:buFont typeface="Arial"/>
              <a:buNone/>
            </a:pPr>
            <a:r>
              <a:rPr lang="en" sz="1200" b="1"/>
              <a:t>Dr. Akshatha Prasanna</a:t>
            </a:r>
            <a:endParaRPr sz="1200" b="1"/>
          </a:p>
          <a:p>
            <a:pPr marL="0" lvl="0" indent="0" algn="ctr" rtl="0">
              <a:lnSpc>
                <a:spcPct val="100000"/>
              </a:lnSpc>
              <a:spcBef>
                <a:spcPts val="0"/>
              </a:spcBef>
              <a:spcAft>
                <a:spcPts val="0"/>
              </a:spcAft>
              <a:buClr>
                <a:schemeClr val="dk1"/>
              </a:buClr>
              <a:buSzPts val="1100"/>
              <a:buFont typeface="Arial"/>
              <a:buNone/>
            </a:pPr>
            <a:r>
              <a:rPr lang="en" sz="1200"/>
              <a:t>Assistant Professor</a:t>
            </a:r>
            <a:endParaRPr sz="1200"/>
          </a:p>
          <a:p>
            <a:pPr marL="0" lvl="0" indent="0" algn="ctr" rtl="0">
              <a:lnSpc>
                <a:spcPct val="100000"/>
              </a:lnSpc>
              <a:spcBef>
                <a:spcPts val="0"/>
              </a:spcBef>
              <a:spcAft>
                <a:spcPts val="0"/>
              </a:spcAft>
              <a:buClr>
                <a:schemeClr val="dk1"/>
              </a:buClr>
              <a:buSzPts val="1100"/>
              <a:buFont typeface="Arial"/>
              <a:buNone/>
            </a:pPr>
            <a:r>
              <a:rPr lang="en" sz="1200"/>
              <a:t>Department of Biotechnology</a:t>
            </a:r>
            <a:endParaRPr sz="1200"/>
          </a:p>
          <a:p>
            <a:pPr marL="0" lvl="0" indent="0" algn="ctr" rtl="0">
              <a:lnSpc>
                <a:spcPct val="100000"/>
              </a:lnSpc>
              <a:spcBef>
                <a:spcPts val="0"/>
              </a:spcBef>
              <a:spcAft>
                <a:spcPts val="0"/>
              </a:spcAft>
              <a:buClr>
                <a:schemeClr val="dk1"/>
              </a:buClr>
              <a:buSzPts val="1100"/>
              <a:buFont typeface="Arial"/>
              <a:buNone/>
            </a:pPr>
            <a:r>
              <a:rPr lang="en" sz="1200"/>
              <a:t>Dayanandasagar college of engineering</a:t>
            </a:r>
            <a:endParaRPr sz="1200"/>
          </a:p>
          <a:p>
            <a:pPr marL="0" lvl="0" indent="0" algn="ctr" rtl="0">
              <a:lnSpc>
                <a:spcPct val="100000"/>
              </a:lnSpc>
              <a:spcBef>
                <a:spcPts val="0"/>
              </a:spcBef>
              <a:spcAft>
                <a:spcPts val="0"/>
              </a:spcAft>
              <a:buClr>
                <a:schemeClr val="dk1"/>
              </a:buClr>
              <a:buSzPts val="1100"/>
              <a:buFont typeface="Arial"/>
              <a:buNone/>
            </a:pPr>
            <a:endParaRPr sz="1200" b="1"/>
          </a:p>
          <a:p>
            <a:pPr marL="0" lvl="0" indent="0" algn="ctr" rtl="0">
              <a:lnSpc>
                <a:spcPct val="100000"/>
              </a:lnSpc>
              <a:spcBef>
                <a:spcPts val="0"/>
              </a:spcBef>
              <a:spcAft>
                <a:spcPts val="0"/>
              </a:spcAft>
              <a:buSzPts val="2800"/>
              <a:buNone/>
            </a:pPr>
            <a:endParaRPr sz="1200" b="1"/>
          </a:p>
        </p:txBody>
      </p:sp>
      <p:sp>
        <p:nvSpPr>
          <p:cNvPr id="58" name="Google Shape;58;p13"/>
          <p:cNvSpPr txBox="1"/>
          <p:nvPr/>
        </p:nvSpPr>
        <p:spPr>
          <a:xfrm>
            <a:off x="0" y="270700"/>
            <a:ext cx="9144000" cy="1210500"/>
          </a:xfrm>
          <a:prstGeom prst="rect">
            <a:avLst/>
          </a:prstGeom>
          <a:noFill/>
          <a:ln>
            <a:noFill/>
          </a:ln>
        </p:spPr>
        <p:txBody>
          <a:bodyPr spcFirstLastPara="1" wrap="square" lIns="91425" tIns="91425" rIns="91425" bIns="91425" anchor="t" anchorCtr="0">
            <a:spAutoFit/>
          </a:bodyPr>
          <a:lstStyle/>
          <a:p>
            <a:pPr marL="0" marR="0" lvl="0" indent="0" algn="ctr" rtl="0">
              <a:lnSpc>
                <a:spcPct val="138000"/>
              </a:lnSpc>
              <a:spcBef>
                <a:spcPts val="0"/>
              </a:spcBef>
              <a:spcAft>
                <a:spcPts val="0"/>
              </a:spcAft>
              <a:buClr>
                <a:srgbClr val="000000"/>
              </a:buClr>
              <a:buSzPts val="2800"/>
              <a:buFont typeface="Arial"/>
              <a:buNone/>
            </a:pPr>
            <a:r>
              <a:rPr lang="en" sz="2800" b="1" i="0" u="none" strike="noStrike" cap="none">
                <a:solidFill>
                  <a:srgbClr val="000000"/>
                </a:solidFill>
                <a:highlight>
                  <a:srgbClr val="FFFFFF"/>
                </a:highlight>
                <a:latin typeface="Arial"/>
                <a:ea typeface="Arial"/>
                <a:cs typeface="Arial"/>
                <a:sym typeface="Arial"/>
              </a:rPr>
              <a:t>Biology for Engineers</a:t>
            </a:r>
            <a:endParaRPr sz="2800" b="1" i="0" u="none" strike="noStrike" cap="none">
              <a:solidFill>
                <a:srgbClr val="000000"/>
              </a:solidFill>
              <a:highlight>
                <a:srgbClr val="FFFFFF"/>
              </a:highlight>
              <a:latin typeface="Arial"/>
              <a:ea typeface="Arial"/>
              <a:cs typeface="Arial"/>
              <a:sym typeface="Arial"/>
            </a:endParaRPr>
          </a:p>
          <a:p>
            <a:pPr marL="0" marR="0" lvl="0" indent="0" algn="ctr" rtl="0">
              <a:lnSpc>
                <a:spcPct val="138000"/>
              </a:lnSpc>
              <a:spcBef>
                <a:spcPts val="0"/>
              </a:spcBef>
              <a:spcAft>
                <a:spcPts val="0"/>
              </a:spcAft>
              <a:buClr>
                <a:srgbClr val="000000"/>
              </a:buClr>
              <a:buSzPts val="2800"/>
              <a:buFont typeface="Arial"/>
              <a:buNone/>
            </a:pPr>
            <a:r>
              <a:rPr lang="en" sz="2800" b="1" i="0" u="none" strike="noStrike" cap="none">
                <a:solidFill>
                  <a:srgbClr val="000000"/>
                </a:solidFill>
                <a:highlight>
                  <a:srgbClr val="FFFFFF"/>
                </a:highlight>
                <a:latin typeface="Arial"/>
                <a:ea typeface="Arial"/>
                <a:cs typeface="Arial"/>
                <a:sym typeface="Arial"/>
              </a:rPr>
              <a:t>21BE45</a:t>
            </a:r>
            <a:endParaRPr sz="2800" b="1" i="0" u="none" strike="noStrike" cap="none">
              <a:solidFill>
                <a:srgbClr val="000000"/>
              </a:solidFill>
              <a:highlight>
                <a:srgbClr val="FFFFFF"/>
              </a:highlight>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39285"/>
              <a:buFont typeface="Arial"/>
              <a:buNone/>
            </a:pPr>
            <a:r>
              <a:rPr lang="en" b="1">
                <a:solidFill>
                  <a:srgbClr val="0000FF"/>
                </a:solidFill>
              </a:rPr>
              <a:t>3D printing of bone</a:t>
            </a:r>
            <a:endParaRPr b="1">
              <a:solidFill>
                <a:srgbClr val="0000FF"/>
              </a:solidFill>
            </a:endParaRPr>
          </a:p>
          <a:p>
            <a:pPr marL="0" lvl="0" indent="0" algn="l" rtl="0">
              <a:lnSpc>
                <a:spcPct val="100000"/>
              </a:lnSpc>
              <a:spcBef>
                <a:spcPts val="0"/>
              </a:spcBef>
              <a:spcAft>
                <a:spcPts val="0"/>
              </a:spcAft>
              <a:buSzPct val="111111"/>
              <a:buNone/>
            </a:pPr>
            <a:endParaRPr/>
          </a:p>
        </p:txBody>
      </p:sp>
      <p:sp>
        <p:nvSpPr>
          <p:cNvPr id="118" name="Google Shape;118;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119" name="Google Shape;119;p21"/>
          <p:cNvPicPr preferRelativeResize="0"/>
          <p:nvPr/>
        </p:nvPicPr>
        <p:blipFill rotWithShape="1">
          <a:blip r:embed="rId3">
            <a:alphaModFix/>
          </a:blip>
          <a:srcRect/>
          <a:stretch/>
        </p:blipFill>
        <p:spPr>
          <a:xfrm>
            <a:off x="5657850" y="0"/>
            <a:ext cx="3486150" cy="1314450"/>
          </a:xfrm>
          <a:prstGeom prst="rect">
            <a:avLst/>
          </a:prstGeom>
          <a:noFill/>
          <a:ln>
            <a:noFill/>
          </a:ln>
        </p:spPr>
      </p:pic>
      <p:pic>
        <p:nvPicPr>
          <p:cNvPr id="120" name="Google Shape;120;p21"/>
          <p:cNvPicPr preferRelativeResize="0"/>
          <p:nvPr/>
        </p:nvPicPr>
        <p:blipFill rotWithShape="1">
          <a:blip r:embed="rId4">
            <a:alphaModFix/>
          </a:blip>
          <a:srcRect/>
          <a:stretch/>
        </p:blipFill>
        <p:spPr>
          <a:xfrm>
            <a:off x="152400" y="1532606"/>
            <a:ext cx="9144000" cy="2383089"/>
          </a:xfrm>
          <a:prstGeom prst="rect">
            <a:avLst/>
          </a:prstGeom>
          <a:noFill/>
          <a:ln>
            <a:noFill/>
          </a:ln>
        </p:spPr>
      </p:pic>
      <p:sp>
        <p:nvSpPr>
          <p:cNvPr id="121" name="Google Shape;12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3D printing of skin</a:t>
            </a:r>
            <a:endParaRPr b="1"/>
          </a:p>
        </p:txBody>
      </p:sp>
      <p:sp>
        <p:nvSpPr>
          <p:cNvPr id="135" name="Google Shape;135;p23"/>
          <p:cNvSpPr txBox="1">
            <a:spLocks noGrp="1"/>
          </p:cNvSpPr>
          <p:nvPr>
            <p:ph type="body" idx="1"/>
          </p:nvPr>
        </p:nvSpPr>
        <p:spPr>
          <a:xfrm>
            <a:off x="0" y="1102325"/>
            <a:ext cx="4673400" cy="34164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88"/>
              <a:buNone/>
            </a:pPr>
            <a:r>
              <a:rPr lang="en" sz="1525" b="1"/>
              <a:t>Bioink</a:t>
            </a:r>
            <a:r>
              <a:rPr lang="en" sz="1525"/>
              <a:t> : Collagen, Gelatin, Chitosan, Fibrin</a:t>
            </a:r>
            <a:endParaRPr sz="1525"/>
          </a:p>
          <a:p>
            <a:pPr marL="0" lvl="0" indent="0" algn="l" rtl="0">
              <a:lnSpc>
                <a:spcPct val="95000"/>
              </a:lnSpc>
              <a:spcBef>
                <a:spcPts val="1200"/>
              </a:spcBef>
              <a:spcAft>
                <a:spcPts val="0"/>
              </a:spcAft>
              <a:buSzPts val="688"/>
              <a:buNone/>
            </a:pPr>
            <a:r>
              <a:rPr lang="en" sz="1525" b="1"/>
              <a:t>Cell Lines:</a:t>
            </a:r>
            <a:endParaRPr sz="1525" b="1"/>
          </a:p>
          <a:p>
            <a:pPr marL="457200" lvl="0" indent="-325437" algn="l" rtl="0">
              <a:lnSpc>
                <a:spcPct val="95000"/>
              </a:lnSpc>
              <a:spcBef>
                <a:spcPts val="1200"/>
              </a:spcBef>
              <a:spcAft>
                <a:spcPts val="0"/>
              </a:spcAft>
              <a:buSzPts val="1525"/>
              <a:buChar char="●"/>
            </a:pPr>
            <a:r>
              <a:rPr lang="en" sz="1525"/>
              <a:t>Fibroblast :  Dermal formation : Wound healing</a:t>
            </a:r>
            <a:endParaRPr sz="1525"/>
          </a:p>
          <a:p>
            <a:pPr marL="457200" lvl="0" indent="-325437" algn="l" rtl="0">
              <a:lnSpc>
                <a:spcPct val="95000"/>
              </a:lnSpc>
              <a:spcBef>
                <a:spcPts val="0"/>
              </a:spcBef>
              <a:spcAft>
                <a:spcPts val="0"/>
              </a:spcAft>
              <a:buSzPts val="1525"/>
              <a:buChar char="●"/>
            </a:pPr>
            <a:r>
              <a:rPr lang="en" sz="1525"/>
              <a:t>Mimic Natural Skin : Melanocytes</a:t>
            </a:r>
            <a:endParaRPr sz="1525"/>
          </a:p>
          <a:p>
            <a:pPr marL="457200" lvl="0" indent="-325437" algn="l" rtl="0">
              <a:lnSpc>
                <a:spcPct val="95000"/>
              </a:lnSpc>
              <a:spcBef>
                <a:spcPts val="0"/>
              </a:spcBef>
              <a:spcAft>
                <a:spcPts val="0"/>
              </a:spcAft>
              <a:buSzPts val="1525"/>
              <a:buChar char="●"/>
            </a:pPr>
            <a:r>
              <a:rPr lang="en" sz="1525"/>
              <a:t>Keratinocytes</a:t>
            </a:r>
            <a:endParaRPr sz="1525"/>
          </a:p>
          <a:p>
            <a:pPr marL="457200" lvl="0" indent="-325437" algn="l" rtl="0">
              <a:lnSpc>
                <a:spcPct val="95000"/>
              </a:lnSpc>
              <a:spcBef>
                <a:spcPts val="0"/>
              </a:spcBef>
              <a:spcAft>
                <a:spcPts val="0"/>
              </a:spcAft>
              <a:buSzPts val="1525"/>
              <a:buChar char="●"/>
            </a:pPr>
            <a:r>
              <a:rPr lang="en" sz="1525"/>
              <a:t>Hair follicles</a:t>
            </a:r>
            <a:endParaRPr sz="1525"/>
          </a:p>
          <a:p>
            <a:pPr marL="0" lvl="0" indent="0" algn="l" rtl="0">
              <a:lnSpc>
                <a:spcPct val="95000"/>
              </a:lnSpc>
              <a:spcBef>
                <a:spcPts val="1200"/>
              </a:spcBef>
              <a:spcAft>
                <a:spcPts val="0"/>
              </a:spcAft>
              <a:buSzPts val="688"/>
              <a:buNone/>
            </a:pPr>
            <a:r>
              <a:rPr lang="en" sz="1525" b="1"/>
              <a:t>Applications</a:t>
            </a:r>
            <a:endParaRPr sz="1525" b="1"/>
          </a:p>
          <a:p>
            <a:pPr marL="457200" lvl="0" indent="-325437" algn="l" rtl="0">
              <a:lnSpc>
                <a:spcPct val="95000"/>
              </a:lnSpc>
              <a:spcBef>
                <a:spcPts val="1200"/>
              </a:spcBef>
              <a:spcAft>
                <a:spcPts val="0"/>
              </a:spcAft>
              <a:buSzPts val="1525"/>
              <a:buChar char="●"/>
            </a:pPr>
            <a:r>
              <a:rPr lang="en" sz="1525"/>
              <a:t>Treatment of Burn Injuries and Wound Healing</a:t>
            </a:r>
            <a:endParaRPr sz="1525"/>
          </a:p>
          <a:p>
            <a:pPr marL="457200" lvl="0" indent="-325437" algn="l" rtl="0">
              <a:lnSpc>
                <a:spcPct val="95000"/>
              </a:lnSpc>
              <a:spcBef>
                <a:spcPts val="0"/>
              </a:spcBef>
              <a:spcAft>
                <a:spcPts val="0"/>
              </a:spcAft>
              <a:buSzPts val="1525"/>
              <a:buChar char="●"/>
            </a:pPr>
            <a:r>
              <a:rPr lang="en" sz="1525"/>
              <a:t>Modeling of Skin Diseases (analyze the mode of action in cancer proliferation and metastasis and reaction to the selected drug)</a:t>
            </a:r>
            <a:endParaRPr sz="1525"/>
          </a:p>
          <a:p>
            <a:pPr marL="457200" lvl="0" indent="-325437" algn="l" rtl="0">
              <a:lnSpc>
                <a:spcPct val="95000"/>
              </a:lnSpc>
              <a:spcBef>
                <a:spcPts val="0"/>
              </a:spcBef>
              <a:spcAft>
                <a:spcPts val="0"/>
              </a:spcAft>
              <a:buSzPts val="1525"/>
              <a:buChar char="●"/>
            </a:pPr>
            <a:r>
              <a:rPr lang="en" sz="1525"/>
              <a:t>The Cosmetic and Pharmaceutical Industry</a:t>
            </a:r>
            <a:endParaRPr sz="1525"/>
          </a:p>
          <a:p>
            <a:pPr marL="0" lvl="0" indent="0" algn="l" rtl="0">
              <a:lnSpc>
                <a:spcPct val="95000"/>
              </a:lnSpc>
              <a:spcBef>
                <a:spcPts val="1200"/>
              </a:spcBef>
              <a:spcAft>
                <a:spcPts val="0"/>
              </a:spcAft>
              <a:buClr>
                <a:schemeClr val="dk1"/>
              </a:buClr>
              <a:buSzPts val="688"/>
              <a:buFont typeface="Arial"/>
              <a:buNone/>
            </a:pPr>
            <a:endParaRPr sz="1525"/>
          </a:p>
          <a:p>
            <a:pPr marL="0" lvl="0" indent="0" algn="l" rtl="0">
              <a:lnSpc>
                <a:spcPct val="95000"/>
              </a:lnSpc>
              <a:spcBef>
                <a:spcPts val="1200"/>
              </a:spcBef>
              <a:spcAft>
                <a:spcPts val="1200"/>
              </a:spcAft>
              <a:buSzPts val="688"/>
              <a:buNone/>
            </a:pPr>
            <a:endParaRPr sz="1525"/>
          </a:p>
        </p:txBody>
      </p:sp>
      <p:pic>
        <p:nvPicPr>
          <p:cNvPr id="136" name="Google Shape;136;p23"/>
          <p:cNvPicPr preferRelativeResize="0"/>
          <p:nvPr/>
        </p:nvPicPr>
        <p:blipFill rotWithShape="1">
          <a:blip r:embed="rId3">
            <a:alphaModFix/>
          </a:blip>
          <a:srcRect/>
          <a:stretch/>
        </p:blipFill>
        <p:spPr>
          <a:xfrm>
            <a:off x="5055074" y="0"/>
            <a:ext cx="4088925" cy="2300026"/>
          </a:xfrm>
          <a:prstGeom prst="rect">
            <a:avLst/>
          </a:prstGeom>
          <a:noFill/>
          <a:ln>
            <a:noFill/>
          </a:ln>
        </p:spPr>
      </p:pic>
      <p:pic>
        <p:nvPicPr>
          <p:cNvPr id="137" name="Google Shape;137;p23"/>
          <p:cNvPicPr preferRelativeResize="0"/>
          <p:nvPr/>
        </p:nvPicPr>
        <p:blipFill rotWithShape="1">
          <a:blip r:embed="rId4">
            <a:alphaModFix/>
          </a:blip>
          <a:srcRect/>
          <a:stretch/>
        </p:blipFill>
        <p:spPr>
          <a:xfrm>
            <a:off x="4825800" y="2452426"/>
            <a:ext cx="4165800" cy="1791294"/>
          </a:xfrm>
          <a:prstGeom prst="rect">
            <a:avLst/>
          </a:prstGeom>
          <a:noFill/>
          <a:ln>
            <a:noFill/>
          </a:ln>
        </p:spPr>
      </p:pic>
      <p:sp>
        <p:nvSpPr>
          <p:cNvPr id="138" name="Google Shape;138;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11</a:t>
            </a:fld>
            <a:endParaRP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BE2E424C-07CF-839D-BC1D-83DDD225675B}"/>
                  </a:ext>
                </a:extLst>
              </p14:cNvPr>
              <p14:cNvContentPartPr/>
              <p14:nvPr/>
            </p14:nvContentPartPr>
            <p14:xfrm>
              <a:off x="1732886" y="3422126"/>
              <a:ext cx="1008720" cy="26640"/>
            </p14:xfrm>
          </p:contentPart>
        </mc:Choice>
        <mc:Fallback>
          <p:pic>
            <p:nvPicPr>
              <p:cNvPr id="4" name="Ink 3">
                <a:extLst>
                  <a:ext uri="{FF2B5EF4-FFF2-40B4-BE49-F238E27FC236}">
                    <a16:creationId xmlns:a16="http://schemas.microsoft.com/office/drawing/2014/main" id="{BE2E424C-07CF-839D-BC1D-83DDD225675B}"/>
                  </a:ext>
                </a:extLst>
              </p:cNvPr>
              <p:cNvPicPr/>
              <p:nvPr/>
            </p:nvPicPr>
            <p:blipFill>
              <a:blip r:embed="rId6"/>
              <a:stretch>
                <a:fillRect/>
              </a:stretch>
            </p:blipFill>
            <p:spPr>
              <a:xfrm>
                <a:off x="1678886" y="3314126"/>
                <a:ext cx="111636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EA5B6925-1B8B-681D-68CE-E96A15F60D35}"/>
                  </a:ext>
                </a:extLst>
              </p14:cNvPr>
              <p14:cNvContentPartPr/>
              <p14:nvPr/>
            </p14:nvContentPartPr>
            <p14:xfrm>
              <a:off x="-1706914" y="3146366"/>
              <a:ext cx="82440" cy="93240"/>
            </p14:xfrm>
          </p:contentPart>
        </mc:Choice>
        <mc:Fallback>
          <p:pic>
            <p:nvPicPr>
              <p:cNvPr id="6" name="Ink 5">
                <a:extLst>
                  <a:ext uri="{FF2B5EF4-FFF2-40B4-BE49-F238E27FC236}">
                    <a16:creationId xmlns:a16="http://schemas.microsoft.com/office/drawing/2014/main" id="{EA5B6925-1B8B-681D-68CE-E96A15F60D35}"/>
                  </a:ext>
                </a:extLst>
              </p:cNvPr>
              <p:cNvPicPr/>
              <p:nvPr/>
            </p:nvPicPr>
            <p:blipFill>
              <a:blip r:embed="rId8"/>
              <a:stretch>
                <a:fillRect/>
              </a:stretch>
            </p:blipFill>
            <p:spPr>
              <a:xfrm>
                <a:off x="-1760914" y="3038366"/>
                <a:ext cx="19008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E5666645-21FD-E9ED-E2CA-59F68856DD73}"/>
                  </a:ext>
                </a:extLst>
              </p14:cNvPr>
              <p14:cNvContentPartPr/>
              <p14:nvPr/>
            </p14:nvContentPartPr>
            <p14:xfrm>
              <a:off x="3239486" y="3378206"/>
              <a:ext cx="1268280" cy="52920"/>
            </p14:xfrm>
          </p:contentPart>
        </mc:Choice>
        <mc:Fallback>
          <p:pic>
            <p:nvPicPr>
              <p:cNvPr id="7" name="Ink 6">
                <a:extLst>
                  <a:ext uri="{FF2B5EF4-FFF2-40B4-BE49-F238E27FC236}">
                    <a16:creationId xmlns:a16="http://schemas.microsoft.com/office/drawing/2014/main" id="{E5666645-21FD-E9ED-E2CA-59F68856DD73}"/>
                  </a:ext>
                </a:extLst>
              </p:cNvPr>
              <p:cNvPicPr/>
              <p:nvPr/>
            </p:nvPicPr>
            <p:blipFill>
              <a:blip r:embed="rId10"/>
              <a:stretch>
                <a:fillRect/>
              </a:stretch>
            </p:blipFill>
            <p:spPr>
              <a:xfrm>
                <a:off x="3185846" y="3270566"/>
                <a:ext cx="137592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E021F7EF-8D1B-A867-87DB-FD63BB6E55F1}"/>
                  </a:ext>
                </a:extLst>
              </p14:cNvPr>
              <p14:cNvContentPartPr/>
              <p14:nvPr/>
            </p14:nvContentPartPr>
            <p14:xfrm>
              <a:off x="-1428634" y="2481806"/>
              <a:ext cx="360" cy="360"/>
            </p14:xfrm>
          </p:contentPart>
        </mc:Choice>
        <mc:Fallback>
          <p:pic>
            <p:nvPicPr>
              <p:cNvPr id="8" name="Ink 7">
                <a:extLst>
                  <a:ext uri="{FF2B5EF4-FFF2-40B4-BE49-F238E27FC236}">
                    <a16:creationId xmlns:a16="http://schemas.microsoft.com/office/drawing/2014/main" id="{E021F7EF-8D1B-A867-87DB-FD63BB6E55F1}"/>
                  </a:ext>
                </a:extLst>
              </p:cNvPr>
              <p:cNvPicPr/>
              <p:nvPr/>
            </p:nvPicPr>
            <p:blipFill>
              <a:blip r:embed="rId12"/>
              <a:stretch>
                <a:fillRect/>
              </a:stretch>
            </p:blipFill>
            <p:spPr>
              <a:xfrm>
                <a:off x="-1482274" y="2374166"/>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14C610C6-75E5-459A-304E-1127FAC87275}"/>
                  </a:ext>
                </a:extLst>
              </p14:cNvPr>
              <p14:cNvContentPartPr/>
              <p14:nvPr/>
            </p14:nvContentPartPr>
            <p14:xfrm>
              <a:off x="1628486" y="3692486"/>
              <a:ext cx="1235520" cy="70920"/>
            </p14:xfrm>
          </p:contentPart>
        </mc:Choice>
        <mc:Fallback>
          <p:pic>
            <p:nvPicPr>
              <p:cNvPr id="9" name="Ink 8">
                <a:extLst>
                  <a:ext uri="{FF2B5EF4-FFF2-40B4-BE49-F238E27FC236}">
                    <a16:creationId xmlns:a16="http://schemas.microsoft.com/office/drawing/2014/main" id="{14C610C6-75E5-459A-304E-1127FAC87275}"/>
                  </a:ext>
                </a:extLst>
              </p:cNvPr>
              <p:cNvPicPr/>
              <p:nvPr/>
            </p:nvPicPr>
            <p:blipFill>
              <a:blip r:embed="rId14"/>
              <a:stretch>
                <a:fillRect/>
              </a:stretch>
            </p:blipFill>
            <p:spPr>
              <a:xfrm>
                <a:off x="1574846" y="3584486"/>
                <a:ext cx="134316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6C55278F-4966-C5E6-8834-CB3B102230A8}"/>
                  </a:ext>
                </a:extLst>
              </p14:cNvPr>
              <p14:cNvContentPartPr/>
              <p14:nvPr/>
            </p14:nvContentPartPr>
            <p14:xfrm>
              <a:off x="1018646" y="4327166"/>
              <a:ext cx="672480" cy="36720"/>
            </p14:xfrm>
          </p:contentPart>
        </mc:Choice>
        <mc:Fallback>
          <p:pic>
            <p:nvPicPr>
              <p:cNvPr id="10" name="Ink 9">
                <a:extLst>
                  <a:ext uri="{FF2B5EF4-FFF2-40B4-BE49-F238E27FC236}">
                    <a16:creationId xmlns:a16="http://schemas.microsoft.com/office/drawing/2014/main" id="{6C55278F-4966-C5E6-8834-CB3B102230A8}"/>
                  </a:ext>
                </a:extLst>
              </p:cNvPr>
              <p:cNvPicPr/>
              <p:nvPr/>
            </p:nvPicPr>
            <p:blipFill>
              <a:blip r:embed="rId16"/>
              <a:stretch>
                <a:fillRect/>
              </a:stretch>
            </p:blipFill>
            <p:spPr>
              <a:xfrm>
                <a:off x="965006" y="4219166"/>
                <a:ext cx="78012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Ink 10">
                <a:extLst>
                  <a:ext uri="{FF2B5EF4-FFF2-40B4-BE49-F238E27FC236}">
                    <a16:creationId xmlns:a16="http://schemas.microsoft.com/office/drawing/2014/main" id="{16D803BD-C35F-96F1-691F-DE5BDDC376C7}"/>
                  </a:ext>
                </a:extLst>
              </p14:cNvPr>
              <p14:cNvContentPartPr/>
              <p14:nvPr/>
            </p14:nvContentPartPr>
            <p14:xfrm>
              <a:off x="2255606" y="4310606"/>
              <a:ext cx="1935720" cy="97200"/>
            </p14:xfrm>
          </p:contentPart>
        </mc:Choice>
        <mc:Fallback>
          <p:pic>
            <p:nvPicPr>
              <p:cNvPr id="11" name="Ink 10">
                <a:extLst>
                  <a:ext uri="{FF2B5EF4-FFF2-40B4-BE49-F238E27FC236}">
                    <a16:creationId xmlns:a16="http://schemas.microsoft.com/office/drawing/2014/main" id="{16D803BD-C35F-96F1-691F-DE5BDDC376C7}"/>
                  </a:ext>
                </a:extLst>
              </p:cNvPr>
              <p:cNvPicPr/>
              <p:nvPr/>
            </p:nvPicPr>
            <p:blipFill>
              <a:blip r:embed="rId18"/>
              <a:stretch>
                <a:fillRect/>
              </a:stretch>
            </p:blipFill>
            <p:spPr>
              <a:xfrm>
                <a:off x="2201606" y="4202606"/>
                <a:ext cx="2043360" cy="31284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3"/>
          <p:cNvPicPr preferRelativeResize="0"/>
          <p:nvPr/>
        </p:nvPicPr>
        <p:blipFill>
          <a:blip r:embed="rId3">
            <a:alphaModFix/>
          </a:blip>
          <a:stretch>
            <a:fillRect/>
          </a:stretch>
        </p:blipFill>
        <p:spPr>
          <a:xfrm>
            <a:off x="7943850" y="54850"/>
            <a:ext cx="943750" cy="999250"/>
          </a:xfrm>
          <a:prstGeom prst="rect">
            <a:avLst/>
          </a:prstGeom>
          <a:noFill/>
          <a:ln>
            <a:noFill/>
          </a:ln>
        </p:spPr>
      </p:pic>
      <p:pic>
        <p:nvPicPr>
          <p:cNvPr id="149" name="Google Shape;149;p23"/>
          <p:cNvPicPr preferRelativeResize="0"/>
          <p:nvPr/>
        </p:nvPicPr>
        <p:blipFill>
          <a:blip r:embed="rId4">
            <a:alphaModFix/>
          </a:blip>
          <a:stretch>
            <a:fillRect/>
          </a:stretch>
        </p:blipFill>
        <p:spPr>
          <a:xfrm>
            <a:off x="0" y="1120775"/>
            <a:ext cx="7924800" cy="57150"/>
          </a:xfrm>
          <a:prstGeom prst="rect">
            <a:avLst/>
          </a:prstGeom>
          <a:noFill/>
          <a:ln>
            <a:noFill/>
          </a:ln>
        </p:spPr>
      </p:pic>
      <p:sp>
        <p:nvSpPr>
          <p:cNvPr id="150" name="Google Shape;150;p23"/>
          <p:cNvSpPr txBox="1"/>
          <p:nvPr/>
        </p:nvSpPr>
        <p:spPr>
          <a:xfrm>
            <a:off x="76200" y="0"/>
            <a:ext cx="8087400" cy="1204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Cambria"/>
                <a:ea typeface="Cambria"/>
                <a:cs typeface="Cambria"/>
                <a:sym typeface="Cambria"/>
              </a:rPr>
              <a:t>Biology for Engineers</a:t>
            </a:r>
            <a:endParaRPr sz="1800" b="1">
              <a:solidFill>
                <a:schemeClr val="dk1"/>
              </a:solidFill>
              <a:latin typeface="Cambria"/>
              <a:ea typeface="Cambria"/>
              <a:cs typeface="Cambria"/>
              <a:sym typeface="Cambria"/>
            </a:endParaRPr>
          </a:p>
          <a:p>
            <a:pPr marL="457200" lvl="0" indent="0" algn="l" rtl="0">
              <a:lnSpc>
                <a:spcPct val="150000"/>
              </a:lnSpc>
              <a:spcBef>
                <a:spcPts val="0"/>
              </a:spcBef>
              <a:spcAft>
                <a:spcPts val="0"/>
              </a:spcAft>
              <a:buNone/>
            </a:pPr>
            <a:r>
              <a:rPr lang="en" sz="1600" b="1">
                <a:solidFill>
                  <a:schemeClr val="dk1"/>
                </a:solidFill>
                <a:latin typeface="Cambria"/>
                <a:ea typeface="Cambria"/>
                <a:cs typeface="Cambria"/>
                <a:sym typeface="Cambria"/>
              </a:rPr>
              <a:t>Trends in Bioengineering (Module-4)</a:t>
            </a:r>
            <a:endParaRPr sz="1600" b="1">
              <a:solidFill>
                <a:schemeClr val="dk1"/>
              </a:solidFill>
              <a:latin typeface="Cambria"/>
              <a:ea typeface="Cambria"/>
              <a:cs typeface="Cambria"/>
              <a:sym typeface="Cambria"/>
            </a:endParaRPr>
          </a:p>
          <a:p>
            <a:pPr marL="457200" marR="2156319" lvl="0" indent="457200" algn="ctr" rtl="0">
              <a:spcBef>
                <a:spcPts val="33"/>
              </a:spcBef>
              <a:spcAft>
                <a:spcPts val="0"/>
              </a:spcAft>
              <a:buClr>
                <a:schemeClr val="dk1"/>
              </a:buClr>
              <a:buSzPts val="1100"/>
              <a:buFont typeface="Arial"/>
              <a:buNone/>
            </a:pPr>
            <a:r>
              <a:rPr lang="en" sz="1500" b="1">
                <a:solidFill>
                  <a:schemeClr val="dk1"/>
                </a:solidFill>
                <a:latin typeface="Cambria"/>
                <a:ea typeface="Cambria"/>
                <a:cs typeface="Cambria"/>
                <a:sym typeface="Cambria"/>
              </a:rPr>
              <a:t>Electrical nose in food science </a:t>
            </a:r>
            <a:endParaRPr sz="1500" b="1">
              <a:solidFill>
                <a:schemeClr val="dk1"/>
              </a:solidFill>
              <a:latin typeface="Cambria"/>
              <a:ea typeface="Cambria"/>
              <a:cs typeface="Cambria"/>
              <a:sym typeface="Cambria"/>
            </a:endParaRPr>
          </a:p>
        </p:txBody>
      </p:sp>
      <p:sp>
        <p:nvSpPr>
          <p:cNvPr id="151" name="Google Shape;151;p23"/>
          <p:cNvSpPr txBox="1"/>
          <p:nvPr/>
        </p:nvSpPr>
        <p:spPr>
          <a:xfrm>
            <a:off x="-198775" y="1098475"/>
            <a:ext cx="6180000" cy="4132800"/>
          </a:xfrm>
          <a:prstGeom prst="rect">
            <a:avLst/>
          </a:prstGeom>
          <a:noFill/>
          <a:ln>
            <a:noFill/>
          </a:ln>
        </p:spPr>
        <p:txBody>
          <a:bodyPr spcFirstLastPara="1" wrap="square" lIns="91425" tIns="91425" rIns="91425" bIns="91425" anchor="t" anchorCtr="0">
            <a:spAutoFit/>
          </a:bodyPr>
          <a:lstStyle/>
          <a:p>
            <a:pPr marL="457200" lvl="0" indent="-323850" algn="just" rtl="0">
              <a:lnSpc>
                <a:spcPct val="115000"/>
              </a:lnSpc>
              <a:spcBef>
                <a:spcPts val="0"/>
              </a:spcBef>
              <a:spcAft>
                <a:spcPts val="0"/>
              </a:spcAft>
              <a:buSzPts val="1500"/>
              <a:buFont typeface="Cambria"/>
              <a:buChar char="●"/>
            </a:pPr>
            <a:r>
              <a:rPr lang="en" sz="1500" dirty="0">
                <a:latin typeface="Cambria"/>
                <a:ea typeface="Cambria"/>
                <a:cs typeface="Cambria"/>
                <a:sym typeface="Cambria"/>
              </a:rPr>
              <a:t>Electronic Noses and Tongues in Food Science describes the electronic products of advanced chemical and physical sciences combined with intuitive integration of microprocessors, advanced</a:t>
            </a:r>
            <a:endParaRPr sz="1500" dirty="0">
              <a:latin typeface="Cambria"/>
              <a:ea typeface="Cambria"/>
              <a:cs typeface="Cambria"/>
              <a:sym typeface="Cambria"/>
            </a:endParaRPr>
          </a:p>
          <a:p>
            <a:pPr marL="457200" lvl="0" indent="0" algn="just" rtl="0">
              <a:lnSpc>
                <a:spcPct val="115000"/>
              </a:lnSpc>
              <a:spcBef>
                <a:spcPts val="0"/>
              </a:spcBef>
              <a:spcAft>
                <a:spcPts val="0"/>
              </a:spcAft>
              <a:buNone/>
            </a:pPr>
            <a:r>
              <a:rPr lang="en" sz="1500" dirty="0">
                <a:latin typeface="Cambria"/>
                <a:ea typeface="Cambria"/>
                <a:cs typeface="Cambria"/>
                <a:sym typeface="Cambria"/>
              </a:rPr>
              <a:t>bioinformatics and statistics.</a:t>
            </a:r>
            <a:endParaRPr sz="1500" dirty="0">
              <a:latin typeface="Cambria"/>
              <a:ea typeface="Cambria"/>
              <a:cs typeface="Cambria"/>
              <a:sym typeface="Cambria"/>
            </a:endParaRPr>
          </a:p>
          <a:p>
            <a:pPr marL="457200" lvl="0" indent="-323850" algn="just" rtl="0">
              <a:lnSpc>
                <a:spcPct val="115000"/>
              </a:lnSpc>
              <a:spcBef>
                <a:spcPts val="0"/>
              </a:spcBef>
              <a:spcAft>
                <a:spcPts val="0"/>
              </a:spcAft>
              <a:buSzPts val="1500"/>
              <a:buFont typeface="Cambria"/>
              <a:buChar char="●"/>
            </a:pPr>
            <a:r>
              <a:rPr lang="en" sz="1500" dirty="0">
                <a:latin typeface="Cambria"/>
                <a:ea typeface="Cambria"/>
                <a:cs typeface="Cambria"/>
                <a:sym typeface="Cambria"/>
              </a:rPr>
              <a:t>The smells are composed of molecules, which has a specific size and shape.</a:t>
            </a:r>
            <a:endParaRPr sz="1500" dirty="0">
              <a:latin typeface="Cambria"/>
              <a:ea typeface="Cambria"/>
              <a:cs typeface="Cambria"/>
              <a:sym typeface="Cambria"/>
            </a:endParaRPr>
          </a:p>
          <a:p>
            <a:pPr marL="457200" lvl="0" indent="-323850" algn="just" rtl="0">
              <a:lnSpc>
                <a:spcPct val="115000"/>
              </a:lnSpc>
              <a:spcBef>
                <a:spcPts val="0"/>
              </a:spcBef>
              <a:spcAft>
                <a:spcPts val="0"/>
              </a:spcAft>
              <a:buSzPts val="1500"/>
              <a:buFont typeface="Cambria"/>
              <a:buChar char="●"/>
            </a:pPr>
            <a:r>
              <a:rPr lang="en" sz="1500" dirty="0">
                <a:latin typeface="Cambria"/>
                <a:ea typeface="Cambria"/>
                <a:cs typeface="Cambria"/>
                <a:sym typeface="Cambria"/>
              </a:rPr>
              <a:t>Each of these molecules has a corresponding sized and shaped receptor in the human nose.</a:t>
            </a:r>
            <a:endParaRPr sz="1500" dirty="0">
              <a:latin typeface="Cambria"/>
              <a:ea typeface="Cambria"/>
              <a:cs typeface="Cambria"/>
              <a:sym typeface="Cambria"/>
            </a:endParaRPr>
          </a:p>
          <a:p>
            <a:pPr marL="457200" lvl="0" indent="-323850" algn="just" rtl="0">
              <a:lnSpc>
                <a:spcPct val="115000"/>
              </a:lnSpc>
              <a:spcBef>
                <a:spcPts val="0"/>
              </a:spcBef>
              <a:spcAft>
                <a:spcPts val="0"/>
              </a:spcAft>
              <a:buSzPts val="1500"/>
              <a:buFont typeface="Cambria"/>
              <a:buChar char="●"/>
            </a:pPr>
            <a:r>
              <a:rPr lang="en" sz="1500" dirty="0">
                <a:latin typeface="Cambria"/>
                <a:ea typeface="Cambria"/>
                <a:cs typeface="Cambria"/>
                <a:sym typeface="Cambria"/>
              </a:rPr>
              <a:t>When a specific receptor receives a molecule it sends a signal to the brain and brain identifies the smell associated with the particular molecule.</a:t>
            </a:r>
            <a:endParaRPr sz="1500" dirty="0">
              <a:latin typeface="Cambria"/>
              <a:ea typeface="Cambria"/>
              <a:cs typeface="Cambria"/>
              <a:sym typeface="Cambria"/>
            </a:endParaRPr>
          </a:p>
          <a:p>
            <a:pPr marL="457200" lvl="0" indent="-323850" algn="just" rtl="0">
              <a:lnSpc>
                <a:spcPct val="115000"/>
              </a:lnSpc>
              <a:spcBef>
                <a:spcPts val="0"/>
              </a:spcBef>
              <a:spcAft>
                <a:spcPts val="0"/>
              </a:spcAft>
              <a:buSzPts val="1500"/>
              <a:buFont typeface="Cambria"/>
              <a:buChar char="●"/>
            </a:pPr>
            <a:r>
              <a:rPr lang="en" sz="1500" dirty="0">
                <a:latin typeface="Cambria"/>
                <a:ea typeface="Cambria"/>
                <a:cs typeface="Cambria"/>
                <a:sym typeface="Cambria"/>
              </a:rPr>
              <a:t>The electronic noses work in a similar manner of human.</a:t>
            </a:r>
            <a:endParaRPr sz="1500" dirty="0">
              <a:latin typeface="Cambria"/>
              <a:ea typeface="Cambria"/>
              <a:cs typeface="Cambria"/>
              <a:sym typeface="Cambria"/>
            </a:endParaRPr>
          </a:p>
          <a:p>
            <a:pPr marL="457200" lvl="0" indent="-323850" algn="just" rtl="0">
              <a:lnSpc>
                <a:spcPct val="115000"/>
              </a:lnSpc>
              <a:spcBef>
                <a:spcPts val="0"/>
              </a:spcBef>
              <a:spcAft>
                <a:spcPts val="0"/>
              </a:spcAft>
              <a:buSzPts val="1500"/>
              <a:buFont typeface="Cambria"/>
              <a:buChar char="●"/>
            </a:pPr>
            <a:r>
              <a:rPr lang="en" sz="1500" dirty="0">
                <a:latin typeface="Cambria"/>
                <a:ea typeface="Cambria"/>
                <a:cs typeface="Cambria"/>
                <a:sym typeface="Cambria"/>
              </a:rPr>
              <a:t>The electronic nose uses sensors as the receptor. When a specific sensor receives the molecules, it transmits the signal to a program for processing, rather than to the brain.</a:t>
            </a:r>
            <a:endParaRPr sz="1500" dirty="0">
              <a:latin typeface="Cambria"/>
              <a:ea typeface="Cambria"/>
              <a:cs typeface="Cambria"/>
              <a:sym typeface="Cambria"/>
            </a:endParaRPr>
          </a:p>
        </p:txBody>
      </p:sp>
      <p:pic>
        <p:nvPicPr>
          <p:cNvPr id="152" name="Google Shape;152;p23"/>
          <p:cNvPicPr preferRelativeResize="0"/>
          <p:nvPr/>
        </p:nvPicPr>
        <p:blipFill>
          <a:blip r:embed="rId5">
            <a:alphaModFix/>
          </a:blip>
          <a:stretch>
            <a:fillRect/>
          </a:stretch>
        </p:blipFill>
        <p:spPr>
          <a:xfrm>
            <a:off x="6134119" y="1357200"/>
            <a:ext cx="2692906" cy="2339462"/>
          </a:xfrm>
          <a:prstGeom prst="rect">
            <a:avLst/>
          </a:prstGeom>
          <a:noFill/>
          <a:ln>
            <a:noFill/>
          </a:ln>
        </p:spPr>
      </p:pic>
      <p:sp>
        <p:nvSpPr>
          <p:cNvPr id="153" name="Google Shape;153;p23"/>
          <p:cNvSpPr txBox="1"/>
          <p:nvPr/>
        </p:nvSpPr>
        <p:spPr>
          <a:xfrm>
            <a:off x="6134125" y="3773225"/>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Cambria"/>
                <a:ea typeface="Cambria"/>
                <a:cs typeface="Cambria"/>
                <a:sym typeface="Cambria"/>
              </a:rPr>
              <a:t>NASA’s E-Nose, or electronic nose, device for COVID-19 detection</a:t>
            </a:r>
            <a:endParaRPr sz="1100">
              <a:latin typeface="Cambria"/>
              <a:ea typeface="Cambria"/>
              <a:cs typeface="Cambria"/>
              <a:sym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4"/>
          <p:cNvPicPr preferRelativeResize="0"/>
          <p:nvPr/>
        </p:nvPicPr>
        <p:blipFill>
          <a:blip r:embed="rId3">
            <a:alphaModFix/>
          </a:blip>
          <a:stretch>
            <a:fillRect/>
          </a:stretch>
        </p:blipFill>
        <p:spPr>
          <a:xfrm>
            <a:off x="7943850" y="54850"/>
            <a:ext cx="943750" cy="999250"/>
          </a:xfrm>
          <a:prstGeom prst="rect">
            <a:avLst/>
          </a:prstGeom>
          <a:noFill/>
          <a:ln>
            <a:noFill/>
          </a:ln>
        </p:spPr>
      </p:pic>
      <p:pic>
        <p:nvPicPr>
          <p:cNvPr id="159" name="Google Shape;159;p24"/>
          <p:cNvPicPr preferRelativeResize="0"/>
          <p:nvPr/>
        </p:nvPicPr>
        <p:blipFill>
          <a:blip r:embed="rId4">
            <a:alphaModFix/>
          </a:blip>
          <a:stretch>
            <a:fillRect/>
          </a:stretch>
        </p:blipFill>
        <p:spPr>
          <a:xfrm>
            <a:off x="0" y="1120775"/>
            <a:ext cx="7924800" cy="57150"/>
          </a:xfrm>
          <a:prstGeom prst="rect">
            <a:avLst/>
          </a:prstGeom>
          <a:noFill/>
          <a:ln>
            <a:noFill/>
          </a:ln>
        </p:spPr>
      </p:pic>
      <p:sp>
        <p:nvSpPr>
          <p:cNvPr id="160" name="Google Shape;160;p24"/>
          <p:cNvSpPr txBox="1"/>
          <p:nvPr/>
        </p:nvSpPr>
        <p:spPr>
          <a:xfrm>
            <a:off x="76200" y="0"/>
            <a:ext cx="8087400" cy="1204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Cambria"/>
                <a:ea typeface="Cambria"/>
                <a:cs typeface="Cambria"/>
                <a:sym typeface="Cambria"/>
              </a:rPr>
              <a:t>Biology for Engineers</a:t>
            </a:r>
            <a:endParaRPr sz="1800" b="1">
              <a:solidFill>
                <a:schemeClr val="dk1"/>
              </a:solidFill>
              <a:latin typeface="Cambria"/>
              <a:ea typeface="Cambria"/>
              <a:cs typeface="Cambria"/>
              <a:sym typeface="Cambria"/>
            </a:endParaRPr>
          </a:p>
          <a:p>
            <a:pPr marL="457200" lvl="0" indent="0" algn="l" rtl="0">
              <a:lnSpc>
                <a:spcPct val="150000"/>
              </a:lnSpc>
              <a:spcBef>
                <a:spcPts val="0"/>
              </a:spcBef>
              <a:spcAft>
                <a:spcPts val="0"/>
              </a:spcAft>
              <a:buNone/>
            </a:pPr>
            <a:r>
              <a:rPr lang="en" sz="1600" b="1">
                <a:solidFill>
                  <a:schemeClr val="dk1"/>
                </a:solidFill>
                <a:latin typeface="Cambria"/>
                <a:ea typeface="Cambria"/>
                <a:cs typeface="Cambria"/>
                <a:sym typeface="Cambria"/>
              </a:rPr>
              <a:t>Trends in Bioengineering (Module-4)</a:t>
            </a:r>
            <a:endParaRPr sz="1600" b="1">
              <a:solidFill>
                <a:schemeClr val="dk1"/>
              </a:solidFill>
              <a:latin typeface="Cambria"/>
              <a:ea typeface="Cambria"/>
              <a:cs typeface="Cambria"/>
              <a:sym typeface="Cambria"/>
            </a:endParaRPr>
          </a:p>
          <a:p>
            <a:pPr marL="457200" marR="2156319" lvl="0" indent="457200" algn="ctr" rtl="0">
              <a:spcBef>
                <a:spcPts val="33"/>
              </a:spcBef>
              <a:spcAft>
                <a:spcPts val="0"/>
              </a:spcAft>
              <a:buClr>
                <a:schemeClr val="dk1"/>
              </a:buClr>
              <a:buSzPts val="1100"/>
              <a:buFont typeface="Arial"/>
              <a:buNone/>
            </a:pPr>
            <a:r>
              <a:rPr lang="en" sz="1500" b="1">
                <a:solidFill>
                  <a:schemeClr val="dk1"/>
                </a:solidFill>
                <a:latin typeface="Cambria"/>
                <a:ea typeface="Cambria"/>
                <a:cs typeface="Cambria"/>
                <a:sym typeface="Cambria"/>
              </a:rPr>
              <a:t>Electrical nose in food science </a:t>
            </a:r>
            <a:endParaRPr sz="1500" b="1">
              <a:solidFill>
                <a:schemeClr val="dk1"/>
              </a:solidFill>
              <a:latin typeface="Cambria"/>
              <a:ea typeface="Cambria"/>
              <a:cs typeface="Cambria"/>
              <a:sym typeface="Cambria"/>
            </a:endParaRPr>
          </a:p>
        </p:txBody>
      </p:sp>
      <p:pic>
        <p:nvPicPr>
          <p:cNvPr id="161" name="Google Shape;161;p24"/>
          <p:cNvPicPr preferRelativeResize="0"/>
          <p:nvPr/>
        </p:nvPicPr>
        <p:blipFill>
          <a:blip r:embed="rId5">
            <a:alphaModFix/>
          </a:blip>
          <a:stretch>
            <a:fillRect/>
          </a:stretch>
        </p:blipFill>
        <p:spPr>
          <a:xfrm>
            <a:off x="152400" y="1357200"/>
            <a:ext cx="6520056" cy="3633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5"/>
          <p:cNvPicPr preferRelativeResize="0"/>
          <p:nvPr/>
        </p:nvPicPr>
        <p:blipFill>
          <a:blip r:embed="rId3">
            <a:alphaModFix/>
          </a:blip>
          <a:stretch>
            <a:fillRect/>
          </a:stretch>
        </p:blipFill>
        <p:spPr>
          <a:xfrm>
            <a:off x="7943850" y="54850"/>
            <a:ext cx="943750" cy="999250"/>
          </a:xfrm>
          <a:prstGeom prst="rect">
            <a:avLst/>
          </a:prstGeom>
          <a:noFill/>
          <a:ln>
            <a:noFill/>
          </a:ln>
        </p:spPr>
      </p:pic>
      <p:pic>
        <p:nvPicPr>
          <p:cNvPr id="167" name="Google Shape;167;p25"/>
          <p:cNvPicPr preferRelativeResize="0"/>
          <p:nvPr/>
        </p:nvPicPr>
        <p:blipFill>
          <a:blip r:embed="rId4">
            <a:alphaModFix/>
          </a:blip>
          <a:stretch>
            <a:fillRect/>
          </a:stretch>
        </p:blipFill>
        <p:spPr>
          <a:xfrm>
            <a:off x="0" y="1120775"/>
            <a:ext cx="7924800" cy="57150"/>
          </a:xfrm>
          <a:prstGeom prst="rect">
            <a:avLst/>
          </a:prstGeom>
          <a:noFill/>
          <a:ln>
            <a:noFill/>
          </a:ln>
        </p:spPr>
      </p:pic>
      <p:sp>
        <p:nvSpPr>
          <p:cNvPr id="168" name="Google Shape;168;p25"/>
          <p:cNvSpPr txBox="1"/>
          <p:nvPr/>
        </p:nvSpPr>
        <p:spPr>
          <a:xfrm>
            <a:off x="76200" y="0"/>
            <a:ext cx="8087400" cy="1204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Cambria"/>
                <a:ea typeface="Cambria"/>
                <a:cs typeface="Cambria"/>
                <a:sym typeface="Cambria"/>
              </a:rPr>
              <a:t>Biology for Engineers</a:t>
            </a:r>
            <a:endParaRPr sz="1800" b="1">
              <a:solidFill>
                <a:schemeClr val="dk1"/>
              </a:solidFill>
              <a:latin typeface="Cambria"/>
              <a:ea typeface="Cambria"/>
              <a:cs typeface="Cambria"/>
              <a:sym typeface="Cambria"/>
            </a:endParaRPr>
          </a:p>
          <a:p>
            <a:pPr marL="457200" lvl="0" indent="0" algn="l" rtl="0">
              <a:lnSpc>
                <a:spcPct val="150000"/>
              </a:lnSpc>
              <a:spcBef>
                <a:spcPts val="0"/>
              </a:spcBef>
              <a:spcAft>
                <a:spcPts val="0"/>
              </a:spcAft>
              <a:buNone/>
            </a:pPr>
            <a:r>
              <a:rPr lang="en" sz="1600" b="1">
                <a:solidFill>
                  <a:schemeClr val="dk1"/>
                </a:solidFill>
                <a:latin typeface="Cambria"/>
                <a:ea typeface="Cambria"/>
                <a:cs typeface="Cambria"/>
                <a:sym typeface="Cambria"/>
              </a:rPr>
              <a:t>Trends in Bioengineering (Module-4)</a:t>
            </a:r>
            <a:endParaRPr sz="1600" b="1">
              <a:solidFill>
                <a:schemeClr val="dk1"/>
              </a:solidFill>
              <a:latin typeface="Cambria"/>
              <a:ea typeface="Cambria"/>
              <a:cs typeface="Cambria"/>
              <a:sym typeface="Cambria"/>
            </a:endParaRPr>
          </a:p>
          <a:p>
            <a:pPr marL="457200" marR="2156319" lvl="0" indent="457200" algn="ctr" rtl="0">
              <a:spcBef>
                <a:spcPts val="33"/>
              </a:spcBef>
              <a:spcAft>
                <a:spcPts val="0"/>
              </a:spcAft>
              <a:buClr>
                <a:schemeClr val="dk1"/>
              </a:buClr>
              <a:buSzPts val="1100"/>
              <a:buFont typeface="Arial"/>
              <a:buNone/>
            </a:pPr>
            <a:r>
              <a:rPr lang="en" sz="1500" b="1">
                <a:solidFill>
                  <a:schemeClr val="dk1"/>
                </a:solidFill>
                <a:latin typeface="Cambria"/>
                <a:ea typeface="Cambria"/>
                <a:cs typeface="Cambria"/>
                <a:sym typeface="Cambria"/>
              </a:rPr>
              <a:t>Electrical nose in food science </a:t>
            </a:r>
            <a:endParaRPr sz="1500" b="1">
              <a:solidFill>
                <a:schemeClr val="dk1"/>
              </a:solidFill>
              <a:latin typeface="Cambria"/>
              <a:ea typeface="Cambria"/>
              <a:cs typeface="Cambria"/>
              <a:sym typeface="Cambria"/>
            </a:endParaRPr>
          </a:p>
        </p:txBody>
      </p:sp>
      <p:pic>
        <p:nvPicPr>
          <p:cNvPr id="169" name="Google Shape;169;p25"/>
          <p:cNvPicPr preferRelativeResize="0"/>
          <p:nvPr/>
        </p:nvPicPr>
        <p:blipFill>
          <a:blip r:embed="rId5">
            <a:alphaModFix/>
          </a:blip>
          <a:stretch>
            <a:fillRect/>
          </a:stretch>
        </p:blipFill>
        <p:spPr>
          <a:xfrm>
            <a:off x="152400" y="1254225"/>
            <a:ext cx="4977300" cy="3736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6"/>
          <p:cNvPicPr preferRelativeResize="0"/>
          <p:nvPr/>
        </p:nvPicPr>
        <p:blipFill>
          <a:blip r:embed="rId3">
            <a:alphaModFix/>
          </a:blip>
          <a:stretch>
            <a:fillRect/>
          </a:stretch>
        </p:blipFill>
        <p:spPr>
          <a:xfrm>
            <a:off x="7943850" y="54850"/>
            <a:ext cx="943750" cy="999250"/>
          </a:xfrm>
          <a:prstGeom prst="rect">
            <a:avLst/>
          </a:prstGeom>
          <a:noFill/>
          <a:ln>
            <a:noFill/>
          </a:ln>
        </p:spPr>
      </p:pic>
      <p:pic>
        <p:nvPicPr>
          <p:cNvPr id="175" name="Google Shape;175;p26"/>
          <p:cNvPicPr preferRelativeResize="0"/>
          <p:nvPr/>
        </p:nvPicPr>
        <p:blipFill>
          <a:blip r:embed="rId4">
            <a:alphaModFix/>
          </a:blip>
          <a:stretch>
            <a:fillRect/>
          </a:stretch>
        </p:blipFill>
        <p:spPr>
          <a:xfrm>
            <a:off x="0" y="1120775"/>
            <a:ext cx="7924800" cy="57150"/>
          </a:xfrm>
          <a:prstGeom prst="rect">
            <a:avLst/>
          </a:prstGeom>
          <a:noFill/>
          <a:ln>
            <a:noFill/>
          </a:ln>
        </p:spPr>
      </p:pic>
      <p:sp>
        <p:nvSpPr>
          <p:cNvPr id="176" name="Google Shape;176;p26"/>
          <p:cNvSpPr txBox="1"/>
          <p:nvPr/>
        </p:nvSpPr>
        <p:spPr>
          <a:xfrm>
            <a:off x="76200" y="0"/>
            <a:ext cx="8087400" cy="1204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Cambria"/>
                <a:ea typeface="Cambria"/>
                <a:cs typeface="Cambria"/>
                <a:sym typeface="Cambria"/>
              </a:rPr>
              <a:t>Biology for Engineers</a:t>
            </a:r>
            <a:endParaRPr sz="1800" b="1">
              <a:solidFill>
                <a:schemeClr val="dk1"/>
              </a:solidFill>
              <a:latin typeface="Cambria"/>
              <a:ea typeface="Cambria"/>
              <a:cs typeface="Cambria"/>
              <a:sym typeface="Cambria"/>
            </a:endParaRPr>
          </a:p>
          <a:p>
            <a:pPr marL="457200" lvl="0" indent="0" algn="l" rtl="0">
              <a:lnSpc>
                <a:spcPct val="150000"/>
              </a:lnSpc>
              <a:spcBef>
                <a:spcPts val="0"/>
              </a:spcBef>
              <a:spcAft>
                <a:spcPts val="0"/>
              </a:spcAft>
              <a:buNone/>
            </a:pPr>
            <a:r>
              <a:rPr lang="en" sz="1600" b="1">
                <a:solidFill>
                  <a:schemeClr val="dk1"/>
                </a:solidFill>
                <a:latin typeface="Cambria"/>
                <a:ea typeface="Cambria"/>
                <a:cs typeface="Cambria"/>
                <a:sym typeface="Cambria"/>
              </a:rPr>
              <a:t>Trends in Bioengineering (Module-4)</a:t>
            </a:r>
            <a:endParaRPr sz="1600" b="1">
              <a:solidFill>
                <a:schemeClr val="dk1"/>
              </a:solidFill>
              <a:latin typeface="Cambria"/>
              <a:ea typeface="Cambria"/>
              <a:cs typeface="Cambria"/>
              <a:sym typeface="Cambria"/>
            </a:endParaRPr>
          </a:p>
          <a:p>
            <a:pPr marL="457200" marR="2156319" lvl="0" indent="457200" algn="ctr" rtl="0">
              <a:spcBef>
                <a:spcPts val="33"/>
              </a:spcBef>
              <a:spcAft>
                <a:spcPts val="0"/>
              </a:spcAft>
              <a:buClr>
                <a:schemeClr val="dk1"/>
              </a:buClr>
              <a:buSzPts val="1100"/>
              <a:buFont typeface="Arial"/>
              <a:buNone/>
            </a:pPr>
            <a:r>
              <a:rPr lang="en" sz="1500" b="1">
                <a:solidFill>
                  <a:schemeClr val="dk1"/>
                </a:solidFill>
                <a:latin typeface="Cambria"/>
                <a:ea typeface="Cambria"/>
                <a:cs typeface="Cambria"/>
                <a:sym typeface="Cambria"/>
              </a:rPr>
              <a:t>Electrical nose in food science </a:t>
            </a:r>
            <a:endParaRPr sz="1500" b="1">
              <a:solidFill>
                <a:schemeClr val="dk1"/>
              </a:solidFill>
              <a:latin typeface="Cambria"/>
              <a:ea typeface="Cambria"/>
              <a:cs typeface="Cambria"/>
              <a:sym typeface="Cambria"/>
            </a:endParaRPr>
          </a:p>
        </p:txBody>
      </p:sp>
      <p:pic>
        <p:nvPicPr>
          <p:cNvPr id="177" name="Google Shape;177;p26"/>
          <p:cNvPicPr preferRelativeResize="0"/>
          <p:nvPr/>
        </p:nvPicPr>
        <p:blipFill>
          <a:blip r:embed="rId5">
            <a:alphaModFix/>
          </a:blip>
          <a:stretch>
            <a:fillRect/>
          </a:stretch>
        </p:blipFill>
        <p:spPr>
          <a:xfrm>
            <a:off x="152400" y="1357200"/>
            <a:ext cx="6353309" cy="363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27"/>
          <p:cNvPicPr preferRelativeResize="0"/>
          <p:nvPr/>
        </p:nvPicPr>
        <p:blipFill>
          <a:blip r:embed="rId3">
            <a:alphaModFix/>
          </a:blip>
          <a:stretch>
            <a:fillRect/>
          </a:stretch>
        </p:blipFill>
        <p:spPr>
          <a:xfrm>
            <a:off x="7943850" y="54850"/>
            <a:ext cx="943750" cy="999250"/>
          </a:xfrm>
          <a:prstGeom prst="rect">
            <a:avLst/>
          </a:prstGeom>
          <a:noFill/>
          <a:ln>
            <a:noFill/>
          </a:ln>
        </p:spPr>
      </p:pic>
      <p:pic>
        <p:nvPicPr>
          <p:cNvPr id="183" name="Google Shape;183;p27"/>
          <p:cNvPicPr preferRelativeResize="0"/>
          <p:nvPr/>
        </p:nvPicPr>
        <p:blipFill>
          <a:blip r:embed="rId4">
            <a:alphaModFix/>
          </a:blip>
          <a:stretch>
            <a:fillRect/>
          </a:stretch>
        </p:blipFill>
        <p:spPr>
          <a:xfrm>
            <a:off x="0" y="1120775"/>
            <a:ext cx="7924800" cy="57150"/>
          </a:xfrm>
          <a:prstGeom prst="rect">
            <a:avLst/>
          </a:prstGeom>
          <a:noFill/>
          <a:ln>
            <a:noFill/>
          </a:ln>
        </p:spPr>
      </p:pic>
      <p:sp>
        <p:nvSpPr>
          <p:cNvPr id="184" name="Google Shape;184;p27"/>
          <p:cNvSpPr txBox="1"/>
          <p:nvPr/>
        </p:nvSpPr>
        <p:spPr>
          <a:xfrm>
            <a:off x="76200" y="0"/>
            <a:ext cx="8087400" cy="1204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Cambria"/>
                <a:ea typeface="Cambria"/>
                <a:cs typeface="Cambria"/>
                <a:sym typeface="Cambria"/>
              </a:rPr>
              <a:t>Biology for Engineers</a:t>
            </a:r>
            <a:endParaRPr sz="1800" b="1">
              <a:solidFill>
                <a:schemeClr val="dk1"/>
              </a:solidFill>
              <a:latin typeface="Cambria"/>
              <a:ea typeface="Cambria"/>
              <a:cs typeface="Cambria"/>
              <a:sym typeface="Cambria"/>
            </a:endParaRPr>
          </a:p>
          <a:p>
            <a:pPr marL="457200" lvl="0" indent="0" algn="l" rtl="0">
              <a:lnSpc>
                <a:spcPct val="150000"/>
              </a:lnSpc>
              <a:spcBef>
                <a:spcPts val="0"/>
              </a:spcBef>
              <a:spcAft>
                <a:spcPts val="0"/>
              </a:spcAft>
              <a:buNone/>
            </a:pPr>
            <a:r>
              <a:rPr lang="en" sz="1600" b="1">
                <a:solidFill>
                  <a:schemeClr val="dk1"/>
                </a:solidFill>
                <a:latin typeface="Cambria"/>
                <a:ea typeface="Cambria"/>
                <a:cs typeface="Cambria"/>
                <a:sym typeface="Cambria"/>
              </a:rPr>
              <a:t>Trends in Bioengineering (Module-4)</a:t>
            </a:r>
            <a:endParaRPr sz="1600" b="1">
              <a:solidFill>
                <a:schemeClr val="dk1"/>
              </a:solidFill>
              <a:latin typeface="Cambria"/>
              <a:ea typeface="Cambria"/>
              <a:cs typeface="Cambria"/>
              <a:sym typeface="Cambria"/>
            </a:endParaRPr>
          </a:p>
          <a:p>
            <a:pPr marL="457200" marR="2156319" lvl="0" indent="457200" algn="ctr" rtl="0">
              <a:spcBef>
                <a:spcPts val="33"/>
              </a:spcBef>
              <a:spcAft>
                <a:spcPts val="0"/>
              </a:spcAft>
              <a:buClr>
                <a:schemeClr val="dk1"/>
              </a:buClr>
              <a:buSzPts val="1100"/>
              <a:buFont typeface="Arial"/>
              <a:buNone/>
            </a:pPr>
            <a:r>
              <a:rPr lang="en" sz="1500" b="1">
                <a:solidFill>
                  <a:schemeClr val="dk1"/>
                </a:solidFill>
                <a:latin typeface="Cambria"/>
                <a:ea typeface="Cambria"/>
                <a:cs typeface="Cambria"/>
                <a:sym typeface="Cambria"/>
              </a:rPr>
              <a:t>Electrical nose in food science - Applications </a:t>
            </a:r>
            <a:endParaRPr sz="1500" b="1">
              <a:solidFill>
                <a:schemeClr val="dk1"/>
              </a:solidFill>
              <a:latin typeface="Cambria"/>
              <a:ea typeface="Cambria"/>
              <a:cs typeface="Cambria"/>
              <a:sym typeface="Cambria"/>
            </a:endParaRPr>
          </a:p>
        </p:txBody>
      </p:sp>
      <p:sp>
        <p:nvSpPr>
          <p:cNvPr id="185" name="Google Shape;185;p27"/>
          <p:cNvSpPr txBox="1"/>
          <p:nvPr/>
        </p:nvSpPr>
        <p:spPr>
          <a:xfrm>
            <a:off x="161925" y="1285875"/>
            <a:ext cx="5480100" cy="22779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Clr>
                <a:schemeClr val="dk1"/>
              </a:buClr>
              <a:buSzPts val="1600"/>
              <a:buFont typeface="Cambria"/>
              <a:buChar char="●"/>
            </a:pPr>
            <a:r>
              <a:rPr lang="en" sz="1600">
                <a:solidFill>
                  <a:schemeClr val="dk1"/>
                </a:solidFill>
                <a:latin typeface="Cambria"/>
                <a:ea typeface="Cambria"/>
                <a:cs typeface="Cambria"/>
                <a:sym typeface="Cambria"/>
              </a:rPr>
              <a:t>Inspection food, beverage quality by odour</a:t>
            </a:r>
            <a:endParaRPr sz="1600">
              <a:solidFill>
                <a:schemeClr val="dk1"/>
              </a:solidFill>
              <a:latin typeface="Cambria"/>
              <a:ea typeface="Cambria"/>
              <a:cs typeface="Cambria"/>
              <a:sym typeface="Cambria"/>
            </a:endParaRPr>
          </a:p>
          <a:p>
            <a:pPr marL="457200" lvl="0" indent="-330200" algn="l" rtl="0">
              <a:lnSpc>
                <a:spcPct val="150000"/>
              </a:lnSpc>
              <a:spcBef>
                <a:spcPts val="0"/>
              </a:spcBef>
              <a:spcAft>
                <a:spcPts val="0"/>
              </a:spcAft>
              <a:buClr>
                <a:schemeClr val="dk1"/>
              </a:buClr>
              <a:buSzPts val="1600"/>
              <a:buFont typeface="Cambria"/>
              <a:buChar char="●"/>
            </a:pPr>
            <a:r>
              <a:rPr lang="en" sz="1600">
                <a:solidFill>
                  <a:schemeClr val="dk1"/>
                </a:solidFill>
                <a:latin typeface="Cambria"/>
                <a:ea typeface="Cambria"/>
                <a:cs typeface="Cambria"/>
                <a:sym typeface="Cambria"/>
              </a:rPr>
              <a:t>Inspection of meat, fish, egg, diary products</a:t>
            </a:r>
            <a:endParaRPr sz="1600">
              <a:solidFill>
                <a:schemeClr val="dk1"/>
              </a:solidFill>
              <a:latin typeface="Cambria"/>
              <a:ea typeface="Cambria"/>
              <a:cs typeface="Cambria"/>
              <a:sym typeface="Cambria"/>
            </a:endParaRPr>
          </a:p>
          <a:p>
            <a:pPr marL="457200" lvl="0" indent="-330200" algn="l" rtl="0">
              <a:lnSpc>
                <a:spcPct val="150000"/>
              </a:lnSpc>
              <a:spcBef>
                <a:spcPts val="0"/>
              </a:spcBef>
              <a:spcAft>
                <a:spcPts val="0"/>
              </a:spcAft>
              <a:buClr>
                <a:schemeClr val="dk1"/>
              </a:buClr>
              <a:buSzPts val="1600"/>
              <a:buFont typeface="Cambria"/>
              <a:buChar char="●"/>
            </a:pPr>
            <a:r>
              <a:rPr lang="en" sz="1600">
                <a:solidFill>
                  <a:schemeClr val="dk1"/>
                </a:solidFill>
                <a:latin typeface="Cambria"/>
                <a:ea typeface="Cambria"/>
                <a:cs typeface="Cambria"/>
                <a:sym typeface="Cambria"/>
              </a:rPr>
              <a:t>Monitoring the fermentation</a:t>
            </a:r>
            <a:endParaRPr sz="1600">
              <a:solidFill>
                <a:schemeClr val="dk1"/>
              </a:solidFill>
              <a:latin typeface="Cambria"/>
              <a:ea typeface="Cambria"/>
              <a:cs typeface="Cambria"/>
              <a:sym typeface="Cambria"/>
            </a:endParaRPr>
          </a:p>
          <a:p>
            <a:pPr marL="457200" lvl="0" indent="-330200" algn="l" rtl="0">
              <a:lnSpc>
                <a:spcPct val="150000"/>
              </a:lnSpc>
              <a:spcBef>
                <a:spcPts val="0"/>
              </a:spcBef>
              <a:spcAft>
                <a:spcPts val="0"/>
              </a:spcAft>
              <a:buClr>
                <a:schemeClr val="dk1"/>
              </a:buClr>
              <a:buSzPts val="1600"/>
              <a:buFont typeface="Cambria"/>
              <a:buChar char="●"/>
            </a:pPr>
            <a:r>
              <a:rPr lang="en" sz="1600">
                <a:solidFill>
                  <a:schemeClr val="dk1"/>
                </a:solidFill>
                <a:latin typeface="Cambria"/>
                <a:ea typeface="Cambria"/>
                <a:cs typeface="Cambria"/>
                <a:sym typeface="Cambria"/>
              </a:rPr>
              <a:t>Automated flavour control</a:t>
            </a:r>
            <a:endParaRPr sz="1600">
              <a:solidFill>
                <a:schemeClr val="dk1"/>
              </a:solidFill>
              <a:latin typeface="Cambria"/>
              <a:ea typeface="Cambria"/>
              <a:cs typeface="Cambria"/>
              <a:sym typeface="Cambria"/>
            </a:endParaRPr>
          </a:p>
          <a:p>
            <a:pPr marL="457200" lvl="0" indent="-330200" algn="l" rtl="0">
              <a:lnSpc>
                <a:spcPct val="150000"/>
              </a:lnSpc>
              <a:spcBef>
                <a:spcPts val="0"/>
              </a:spcBef>
              <a:spcAft>
                <a:spcPts val="0"/>
              </a:spcAft>
              <a:buClr>
                <a:schemeClr val="dk1"/>
              </a:buClr>
              <a:buSzPts val="1600"/>
              <a:buFont typeface="Cambria"/>
              <a:buChar char="●"/>
            </a:pPr>
            <a:r>
              <a:rPr lang="en" sz="1600">
                <a:solidFill>
                  <a:schemeClr val="dk1"/>
                </a:solidFill>
                <a:latin typeface="Cambria"/>
                <a:ea typeface="Cambria"/>
                <a:cs typeface="Cambria"/>
                <a:sym typeface="Cambria"/>
              </a:rPr>
              <a:t>Characterising coffee beans,chocolate etc</a:t>
            </a:r>
            <a:endParaRPr sz="1600">
              <a:solidFill>
                <a:schemeClr val="dk1"/>
              </a:solidFill>
              <a:latin typeface="Cambria"/>
              <a:ea typeface="Cambria"/>
              <a:cs typeface="Cambria"/>
              <a:sym typeface="Cambria"/>
            </a:endParaRPr>
          </a:p>
          <a:p>
            <a:pPr marL="457200" lvl="0" indent="-330200" algn="l" rtl="0">
              <a:lnSpc>
                <a:spcPct val="150000"/>
              </a:lnSpc>
              <a:spcBef>
                <a:spcPts val="0"/>
              </a:spcBef>
              <a:spcAft>
                <a:spcPts val="0"/>
              </a:spcAft>
              <a:buClr>
                <a:schemeClr val="dk1"/>
              </a:buClr>
              <a:buSzPts val="1600"/>
              <a:buFont typeface="Cambria"/>
              <a:buChar char="●"/>
            </a:pPr>
            <a:r>
              <a:rPr lang="en" sz="1600">
                <a:solidFill>
                  <a:schemeClr val="dk1"/>
                </a:solidFill>
                <a:latin typeface="Cambria"/>
                <a:ea typeface="Cambria"/>
                <a:cs typeface="Cambria"/>
                <a:sym typeface="Cambria"/>
              </a:rPr>
              <a:t>Analysis of fruit ripening</a:t>
            </a:r>
            <a:endParaRPr sz="1500">
              <a:latin typeface="Cambria"/>
              <a:ea typeface="Cambria"/>
              <a:cs typeface="Cambria"/>
              <a:sym typeface="Cambri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28"/>
          <p:cNvPicPr preferRelativeResize="0"/>
          <p:nvPr/>
        </p:nvPicPr>
        <p:blipFill>
          <a:blip r:embed="rId3">
            <a:alphaModFix/>
          </a:blip>
          <a:stretch>
            <a:fillRect/>
          </a:stretch>
        </p:blipFill>
        <p:spPr>
          <a:xfrm>
            <a:off x="7943850" y="54850"/>
            <a:ext cx="943750" cy="999250"/>
          </a:xfrm>
          <a:prstGeom prst="rect">
            <a:avLst/>
          </a:prstGeom>
          <a:noFill/>
          <a:ln>
            <a:noFill/>
          </a:ln>
        </p:spPr>
      </p:pic>
      <p:pic>
        <p:nvPicPr>
          <p:cNvPr id="191" name="Google Shape;191;p28"/>
          <p:cNvPicPr preferRelativeResize="0"/>
          <p:nvPr/>
        </p:nvPicPr>
        <p:blipFill>
          <a:blip r:embed="rId4">
            <a:alphaModFix/>
          </a:blip>
          <a:stretch>
            <a:fillRect/>
          </a:stretch>
        </p:blipFill>
        <p:spPr>
          <a:xfrm>
            <a:off x="0" y="1120775"/>
            <a:ext cx="7924800" cy="57150"/>
          </a:xfrm>
          <a:prstGeom prst="rect">
            <a:avLst/>
          </a:prstGeom>
          <a:noFill/>
          <a:ln>
            <a:noFill/>
          </a:ln>
        </p:spPr>
      </p:pic>
      <p:sp>
        <p:nvSpPr>
          <p:cNvPr id="192" name="Google Shape;192;p28"/>
          <p:cNvSpPr txBox="1"/>
          <p:nvPr/>
        </p:nvSpPr>
        <p:spPr>
          <a:xfrm>
            <a:off x="76200" y="0"/>
            <a:ext cx="8087400" cy="1204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Cambria"/>
                <a:ea typeface="Cambria"/>
                <a:cs typeface="Cambria"/>
                <a:sym typeface="Cambria"/>
              </a:rPr>
              <a:t>Biology for Engineers</a:t>
            </a:r>
            <a:endParaRPr sz="1800" b="1">
              <a:solidFill>
                <a:schemeClr val="dk1"/>
              </a:solidFill>
              <a:latin typeface="Cambria"/>
              <a:ea typeface="Cambria"/>
              <a:cs typeface="Cambria"/>
              <a:sym typeface="Cambria"/>
            </a:endParaRPr>
          </a:p>
          <a:p>
            <a:pPr marL="457200" lvl="0" indent="0" algn="l" rtl="0">
              <a:lnSpc>
                <a:spcPct val="150000"/>
              </a:lnSpc>
              <a:spcBef>
                <a:spcPts val="0"/>
              </a:spcBef>
              <a:spcAft>
                <a:spcPts val="0"/>
              </a:spcAft>
              <a:buNone/>
            </a:pPr>
            <a:r>
              <a:rPr lang="en" sz="1600" b="1">
                <a:solidFill>
                  <a:schemeClr val="dk1"/>
                </a:solidFill>
                <a:latin typeface="Cambria"/>
                <a:ea typeface="Cambria"/>
                <a:cs typeface="Cambria"/>
                <a:sym typeface="Cambria"/>
              </a:rPr>
              <a:t>Trends in Bioengineering (Module-4)</a:t>
            </a:r>
            <a:endParaRPr sz="1600" b="1">
              <a:solidFill>
                <a:schemeClr val="dk1"/>
              </a:solidFill>
              <a:latin typeface="Cambria"/>
              <a:ea typeface="Cambria"/>
              <a:cs typeface="Cambria"/>
              <a:sym typeface="Cambria"/>
            </a:endParaRPr>
          </a:p>
          <a:p>
            <a:pPr marL="457200" marR="2156319" lvl="0" indent="457200" algn="l" rtl="0">
              <a:spcBef>
                <a:spcPts val="33"/>
              </a:spcBef>
              <a:spcAft>
                <a:spcPts val="0"/>
              </a:spcAft>
              <a:buClr>
                <a:schemeClr val="dk1"/>
              </a:buClr>
              <a:buSzPts val="1100"/>
              <a:buFont typeface="Arial"/>
              <a:buNone/>
            </a:pPr>
            <a:r>
              <a:rPr lang="en" sz="1500" b="1">
                <a:solidFill>
                  <a:schemeClr val="dk1"/>
                </a:solidFill>
                <a:latin typeface="Cambria"/>
                <a:ea typeface="Cambria"/>
                <a:cs typeface="Cambria"/>
                <a:sym typeface="Cambria"/>
              </a:rPr>
              <a:t>Electrical tongue </a:t>
            </a:r>
            <a:endParaRPr sz="1500" b="1">
              <a:solidFill>
                <a:schemeClr val="dk1"/>
              </a:solidFill>
              <a:latin typeface="Cambria"/>
              <a:ea typeface="Cambria"/>
              <a:cs typeface="Cambria"/>
              <a:sym typeface="Cambria"/>
            </a:endParaRPr>
          </a:p>
        </p:txBody>
      </p:sp>
      <p:pic>
        <p:nvPicPr>
          <p:cNvPr id="193" name="Google Shape;193;p28"/>
          <p:cNvPicPr preferRelativeResize="0"/>
          <p:nvPr/>
        </p:nvPicPr>
        <p:blipFill>
          <a:blip r:embed="rId5">
            <a:alphaModFix/>
          </a:blip>
          <a:stretch>
            <a:fillRect/>
          </a:stretch>
        </p:blipFill>
        <p:spPr>
          <a:xfrm>
            <a:off x="6305825" y="1241250"/>
            <a:ext cx="2718900" cy="2108375"/>
          </a:xfrm>
          <a:prstGeom prst="rect">
            <a:avLst/>
          </a:prstGeom>
          <a:noFill/>
          <a:ln>
            <a:noFill/>
          </a:ln>
        </p:spPr>
      </p:pic>
      <p:sp>
        <p:nvSpPr>
          <p:cNvPr id="194" name="Google Shape;194;p28"/>
          <p:cNvSpPr txBox="1"/>
          <p:nvPr/>
        </p:nvSpPr>
        <p:spPr>
          <a:xfrm>
            <a:off x="9525" y="1343025"/>
            <a:ext cx="6242100" cy="3186300"/>
          </a:xfrm>
          <a:prstGeom prst="rect">
            <a:avLst/>
          </a:prstGeom>
          <a:noFill/>
          <a:ln>
            <a:noFill/>
          </a:ln>
        </p:spPr>
        <p:txBody>
          <a:bodyPr spcFirstLastPara="1" wrap="square" lIns="91425" tIns="91425" rIns="91425" bIns="91425" anchor="t" anchorCtr="0">
            <a:spAutoFit/>
          </a:bodyPr>
          <a:lstStyle/>
          <a:p>
            <a:pPr marL="457200" lvl="0" indent="-323850" algn="l" rtl="0">
              <a:lnSpc>
                <a:spcPct val="150000"/>
              </a:lnSpc>
              <a:spcBef>
                <a:spcPts val="0"/>
              </a:spcBef>
              <a:spcAft>
                <a:spcPts val="0"/>
              </a:spcAft>
              <a:buClr>
                <a:schemeClr val="dk1"/>
              </a:buClr>
              <a:buSzPts val="1500"/>
              <a:buFont typeface="Cambria"/>
              <a:buChar char="●"/>
            </a:pPr>
            <a:r>
              <a:rPr lang="en" sz="1500">
                <a:solidFill>
                  <a:schemeClr val="dk1"/>
                </a:solidFill>
                <a:latin typeface="Cambria"/>
                <a:ea typeface="Cambria"/>
                <a:cs typeface="Cambria"/>
                <a:sym typeface="Cambria"/>
              </a:rPr>
              <a:t>“Electronic tongue” (e-tongue) is instrumental system are designed to crudely mimic human taste sensory organs and are composed of an array of sensors.</a:t>
            </a:r>
            <a:endParaRPr sz="1500">
              <a:solidFill>
                <a:schemeClr val="dk1"/>
              </a:solidFill>
              <a:latin typeface="Cambria"/>
              <a:ea typeface="Cambria"/>
              <a:cs typeface="Cambria"/>
              <a:sym typeface="Cambria"/>
            </a:endParaRPr>
          </a:p>
          <a:p>
            <a:pPr marL="457200" lvl="0" indent="-323850" algn="l" rtl="0">
              <a:lnSpc>
                <a:spcPct val="150000"/>
              </a:lnSpc>
              <a:spcBef>
                <a:spcPts val="0"/>
              </a:spcBef>
              <a:spcAft>
                <a:spcPts val="0"/>
              </a:spcAft>
              <a:buClr>
                <a:schemeClr val="dk1"/>
              </a:buClr>
              <a:buSzPts val="1500"/>
              <a:buFont typeface="Cambria"/>
              <a:buChar char="●"/>
            </a:pPr>
            <a:r>
              <a:rPr lang="en" sz="1500">
                <a:solidFill>
                  <a:schemeClr val="dk1"/>
                </a:solidFill>
                <a:latin typeface="Cambria"/>
                <a:ea typeface="Cambria"/>
                <a:cs typeface="Cambria"/>
                <a:sym typeface="Cambria"/>
              </a:rPr>
              <a:t>e-tongue are defined as an array of non-specific chemical sensors with partial sensitivity to different components, able to analyze complex liquids.</a:t>
            </a:r>
            <a:endParaRPr sz="1500">
              <a:solidFill>
                <a:schemeClr val="dk1"/>
              </a:solidFill>
              <a:latin typeface="Cambria"/>
              <a:ea typeface="Cambria"/>
              <a:cs typeface="Cambria"/>
              <a:sym typeface="Cambria"/>
            </a:endParaRPr>
          </a:p>
          <a:p>
            <a:pPr marL="457200" lvl="0" indent="-323850" algn="l" rtl="0">
              <a:lnSpc>
                <a:spcPct val="150000"/>
              </a:lnSpc>
              <a:spcBef>
                <a:spcPts val="0"/>
              </a:spcBef>
              <a:spcAft>
                <a:spcPts val="0"/>
              </a:spcAft>
              <a:buClr>
                <a:schemeClr val="dk1"/>
              </a:buClr>
              <a:buSzPts val="1500"/>
              <a:buFont typeface="Cambria"/>
              <a:buChar char="●"/>
            </a:pPr>
            <a:r>
              <a:rPr lang="en" sz="1500">
                <a:solidFill>
                  <a:schemeClr val="dk1"/>
                </a:solidFill>
                <a:latin typeface="Cambria"/>
                <a:ea typeface="Cambria"/>
                <a:cs typeface="Cambria"/>
                <a:sym typeface="Cambria"/>
              </a:rPr>
              <a:t>e- tongues are normally used to give qualitative answers about the sample studied and only in some cases to predict the concentration of individual species in the sample.</a:t>
            </a:r>
            <a:endParaRPr sz="1500">
              <a:latin typeface="Cambria"/>
              <a:ea typeface="Cambria"/>
              <a:cs typeface="Cambria"/>
              <a:sym typeface="Cambri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9"/>
          <p:cNvPicPr preferRelativeResize="0"/>
          <p:nvPr/>
        </p:nvPicPr>
        <p:blipFill>
          <a:blip r:embed="rId3">
            <a:alphaModFix/>
          </a:blip>
          <a:stretch>
            <a:fillRect/>
          </a:stretch>
        </p:blipFill>
        <p:spPr>
          <a:xfrm>
            <a:off x="7943850" y="54850"/>
            <a:ext cx="943750" cy="999250"/>
          </a:xfrm>
          <a:prstGeom prst="rect">
            <a:avLst/>
          </a:prstGeom>
          <a:noFill/>
          <a:ln>
            <a:noFill/>
          </a:ln>
        </p:spPr>
      </p:pic>
      <p:pic>
        <p:nvPicPr>
          <p:cNvPr id="200" name="Google Shape;200;p29"/>
          <p:cNvPicPr preferRelativeResize="0"/>
          <p:nvPr/>
        </p:nvPicPr>
        <p:blipFill>
          <a:blip r:embed="rId4">
            <a:alphaModFix/>
          </a:blip>
          <a:stretch>
            <a:fillRect/>
          </a:stretch>
        </p:blipFill>
        <p:spPr>
          <a:xfrm>
            <a:off x="0" y="1120775"/>
            <a:ext cx="7924800" cy="57150"/>
          </a:xfrm>
          <a:prstGeom prst="rect">
            <a:avLst/>
          </a:prstGeom>
          <a:noFill/>
          <a:ln>
            <a:noFill/>
          </a:ln>
        </p:spPr>
      </p:pic>
      <p:sp>
        <p:nvSpPr>
          <p:cNvPr id="201" name="Google Shape;201;p29"/>
          <p:cNvSpPr txBox="1"/>
          <p:nvPr/>
        </p:nvSpPr>
        <p:spPr>
          <a:xfrm>
            <a:off x="76200" y="0"/>
            <a:ext cx="8087400" cy="1204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Cambria"/>
                <a:ea typeface="Cambria"/>
                <a:cs typeface="Cambria"/>
                <a:sym typeface="Cambria"/>
              </a:rPr>
              <a:t>Biology for Engineers</a:t>
            </a:r>
            <a:endParaRPr sz="1800" b="1">
              <a:solidFill>
                <a:schemeClr val="dk1"/>
              </a:solidFill>
              <a:latin typeface="Cambria"/>
              <a:ea typeface="Cambria"/>
              <a:cs typeface="Cambria"/>
              <a:sym typeface="Cambria"/>
            </a:endParaRPr>
          </a:p>
          <a:p>
            <a:pPr marL="457200" lvl="0" indent="0" algn="l" rtl="0">
              <a:lnSpc>
                <a:spcPct val="150000"/>
              </a:lnSpc>
              <a:spcBef>
                <a:spcPts val="0"/>
              </a:spcBef>
              <a:spcAft>
                <a:spcPts val="0"/>
              </a:spcAft>
              <a:buNone/>
            </a:pPr>
            <a:r>
              <a:rPr lang="en" sz="1600" b="1">
                <a:solidFill>
                  <a:schemeClr val="dk1"/>
                </a:solidFill>
                <a:latin typeface="Cambria"/>
                <a:ea typeface="Cambria"/>
                <a:cs typeface="Cambria"/>
                <a:sym typeface="Cambria"/>
              </a:rPr>
              <a:t>Trends in Bioengineering (Module-4)</a:t>
            </a:r>
            <a:endParaRPr sz="1600" b="1">
              <a:solidFill>
                <a:schemeClr val="dk1"/>
              </a:solidFill>
              <a:latin typeface="Cambria"/>
              <a:ea typeface="Cambria"/>
              <a:cs typeface="Cambria"/>
              <a:sym typeface="Cambria"/>
            </a:endParaRPr>
          </a:p>
          <a:p>
            <a:pPr marL="457200" marR="2156319" lvl="0" indent="457200" algn="l" rtl="0">
              <a:spcBef>
                <a:spcPts val="33"/>
              </a:spcBef>
              <a:spcAft>
                <a:spcPts val="0"/>
              </a:spcAft>
              <a:buClr>
                <a:schemeClr val="dk1"/>
              </a:buClr>
              <a:buSzPts val="1100"/>
              <a:buFont typeface="Arial"/>
              <a:buNone/>
            </a:pPr>
            <a:r>
              <a:rPr lang="en" sz="1500" b="1">
                <a:solidFill>
                  <a:schemeClr val="dk1"/>
                </a:solidFill>
                <a:latin typeface="Cambria"/>
                <a:ea typeface="Cambria"/>
                <a:cs typeface="Cambria"/>
                <a:sym typeface="Cambria"/>
              </a:rPr>
              <a:t>Electrical tongue </a:t>
            </a:r>
            <a:endParaRPr sz="1500" b="1">
              <a:solidFill>
                <a:schemeClr val="dk1"/>
              </a:solidFill>
              <a:latin typeface="Cambria"/>
              <a:ea typeface="Cambria"/>
              <a:cs typeface="Cambria"/>
              <a:sym typeface="Cambria"/>
            </a:endParaRPr>
          </a:p>
        </p:txBody>
      </p:sp>
      <p:pic>
        <p:nvPicPr>
          <p:cNvPr id="202" name="Google Shape;202;p29"/>
          <p:cNvPicPr preferRelativeResize="0"/>
          <p:nvPr/>
        </p:nvPicPr>
        <p:blipFill rotWithShape="1">
          <a:blip r:embed="rId5">
            <a:alphaModFix/>
          </a:blip>
          <a:srcRect l="21179" t="49060"/>
          <a:stretch/>
        </p:blipFill>
        <p:spPr>
          <a:xfrm>
            <a:off x="76200" y="1281000"/>
            <a:ext cx="5977549" cy="2803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0"/>
          <p:cNvPicPr preferRelativeResize="0"/>
          <p:nvPr/>
        </p:nvPicPr>
        <p:blipFill>
          <a:blip r:embed="rId3">
            <a:alphaModFix/>
          </a:blip>
          <a:stretch>
            <a:fillRect/>
          </a:stretch>
        </p:blipFill>
        <p:spPr>
          <a:xfrm>
            <a:off x="7943850" y="54850"/>
            <a:ext cx="943750" cy="999250"/>
          </a:xfrm>
          <a:prstGeom prst="rect">
            <a:avLst/>
          </a:prstGeom>
          <a:noFill/>
          <a:ln>
            <a:noFill/>
          </a:ln>
        </p:spPr>
      </p:pic>
      <p:pic>
        <p:nvPicPr>
          <p:cNvPr id="208" name="Google Shape;208;p30"/>
          <p:cNvPicPr preferRelativeResize="0"/>
          <p:nvPr/>
        </p:nvPicPr>
        <p:blipFill>
          <a:blip r:embed="rId4">
            <a:alphaModFix/>
          </a:blip>
          <a:stretch>
            <a:fillRect/>
          </a:stretch>
        </p:blipFill>
        <p:spPr>
          <a:xfrm>
            <a:off x="0" y="1120775"/>
            <a:ext cx="7924800" cy="57150"/>
          </a:xfrm>
          <a:prstGeom prst="rect">
            <a:avLst/>
          </a:prstGeom>
          <a:noFill/>
          <a:ln>
            <a:noFill/>
          </a:ln>
        </p:spPr>
      </p:pic>
      <p:sp>
        <p:nvSpPr>
          <p:cNvPr id="209" name="Google Shape;209;p30"/>
          <p:cNvSpPr txBox="1"/>
          <p:nvPr/>
        </p:nvSpPr>
        <p:spPr>
          <a:xfrm>
            <a:off x="76200" y="0"/>
            <a:ext cx="8087400" cy="1204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Cambria"/>
                <a:ea typeface="Cambria"/>
                <a:cs typeface="Cambria"/>
                <a:sym typeface="Cambria"/>
              </a:rPr>
              <a:t>Biology for Engineers</a:t>
            </a:r>
            <a:endParaRPr sz="1800" b="1">
              <a:solidFill>
                <a:schemeClr val="dk1"/>
              </a:solidFill>
              <a:latin typeface="Cambria"/>
              <a:ea typeface="Cambria"/>
              <a:cs typeface="Cambria"/>
              <a:sym typeface="Cambria"/>
            </a:endParaRPr>
          </a:p>
          <a:p>
            <a:pPr marL="457200" lvl="0" indent="0" algn="l" rtl="0">
              <a:lnSpc>
                <a:spcPct val="150000"/>
              </a:lnSpc>
              <a:spcBef>
                <a:spcPts val="0"/>
              </a:spcBef>
              <a:spcAft>
                <a:spcPts val="0"/>
              </a:spcAft>
              <a:buNone/>
            </a:pPr>
            <a:r>
              <a:rPr lang="en" sz="1600" b="1">
                <a:solidFill>
                  <a:schemeClr val="dk1"/>
                </a:solidFill>
                <a:latin typeface="Cambria"/>
                <a:ea typeface="Cambria"/>
                <a:cs typeface="Cambria"/>
                <a:sym typeface="Cambria"/>
              </a:rPr>
              <a:t>Trends in Bioengineering (Module-4)</a:t>
            </a:r>
            <a:endParaRPr sz="1600" b="1">
              <a:solidFill>
                <a:schemeClr val="dk1"/>
              </a:solidFill>
              <a:latin typeface="Cambria"/>
              <a:ea typeface="Cambria"/>
              <a:cs typeface="Cambria"/>
              <a:sym typeface="Cambria"/>
            </a:endParaRPr>
          </a:p>
          <a:p>
            <a:pPr marL="457200" marR="2156319" lvl="0" indent="457200" algn="l" rtl="0">
              <a:spcBef>
                <a:spcPts val="33"/>
              </a:spcBef>
              <a:spcAft>
                <a:spcPts val="0"/>
              </a:spcAft>
              <a:buClr>
                <a:schemeClr val="dk1"/>
              </a:buClr>
              <a:buSzPts val="1100"/>
              <a:buFont typeface="Arial"/>
              <a:buNone/>
            </a:pPr>
            <a:r>
              <a:rPr lang="en" sz="1500" b="1">
                <a:solidFill>
                  <a:schemeClr val="dk1"/>
                </a:solidFill>
                <a:latin typeface="Cambria"/>
                <a:ea typeface="Cambria"/>
                <a:cs typeface="Cambria"/>
                <a:sym typeface="Cambria"/>
              </a:rPr>
              <a:t>Electrical tongue </a:t>
            </a:r>
            <a:endParaRPr sz="1500" b="1">
              <a:solidFill>
                <a:schemeClr val="dk1"/>
              </a:solidFill>
              <a:latin typeface="Cambria"/>
              <a:ea typeface="Cambria"/>
              <a:cs typeface="Cambria"/>
              <a:sym typeface="Cambria"/>
            </a:endParaRPr>
          </a:p>
        </p:txBody>
      </p:sp>
      <p:pic>
        <p:nvPicPr>
          <p:cNvPr id="210" name="Google Shape;210;p30"/>
          <p:cNvPicPr preferRelativeResize="0"/>
          <p:nvPr/>
        </p:nvPicPr>
        <p:blipFill>
          <a:blip r:embed="rId5">
            <a:alphaModFix/>
          </a:blip>
          <a:stretch>
            <a:fillRect/>
          </a:stretch>
        </p:blipFill>
        <p:spPr>
          <a:xfrm>
            <a:off x="152400" y="1269850"/>
            <a:ext cx="6705903" cy="3873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solidFill>
                  <a:srgbClr val="0000FF"/>
                </a:solidFill>
              </a:rPr>
              <a:t>Bioprinting </a:t>
            </a:r>
            <a:endParaRPr>
              <a:solidFill>
                <a:srgbClr val="0000FF"/>
              </a:solidFill>
            </a:endParaRPr>
          </a:p>
        </p:txBody>
      </p:sp>
      <p:pic>
        <p:nvPicPr>
          <p:cNvPr id="64" name="Google Shape;64;p14"/>
          <p:cNvPicPr preferRelativeResize="0"/>
          <p:nvPr/>
        </p:nvPicPr>
        <p:blipFill rotWithShape="1">
          <a:blip r:embed="rId3">
            <a:alphaModFix/>
          </a:blip>
          <a:srcRect/>
          <a:stretch/>
        </p:blipFill>
        <p:spPr>
          <a:xfrm>
            <a:off x="3415700" y="965300"/>
            <a:ext cx="5618175" cy="2928925"/>
          </a:xfrm>
          <a:prstGeom prst="rect">
            <a:avLst/>
          </a:prstGeom>
          <a:noFill/>
          <a:ln>
            <a:noFill/>
          </a:ln>
        </p:spPr>
      </p:pic>
      <p:sp>
        <p:nvSpPr>
          <p:cNvPr id="65" name="Google Shape;65;p14"/>
          <p:cNvSpPr txBox="1">
            <a:spLocks noGrp="1"/>
          </p:cNvSpPr>
          <p:nvPr>
            <p:ph type="body" idx="1"/>
          </p:nvPr>
        </p:nvSpPr>
        <p:spPr>
          <a:xfrm>
            <a:off x="81125" y="1082275"/>
            <a:ext cx="3600600" cy="3714300"/>
          </a:xfrm>
          <a:prstGeom prst="rect">
            <a:avLst/>
          </a:prstGeom>
          <a:noFill/>
          <a:ln>
            <a:noFill/>
          </a:ln>
        </p:spPr>
        <p:txBody>
          <a:bodyPr spcFirstLastPara="1" wrap="square" lIns="91425" tIns="91425" rIns="91425" bIns="91425" anchor="t" anchorCtr="0">
            <a:normAutofit fontScale="92500" lnSpcReduction="20000"/>
          </a:bodyPr>
          <a:lstStyle/>
          <a:p>
            <a:pPr marL="457200" lvl="0" indent="-334327" algn="just" rtl="0">
              <a:lnSpc>
                <a:spcPct val="115000"/>
              </a:lnSpc>
              <a:spcBef>
                <a:spcPts val="0"/>
              </a:spcBef>
              <a:spcAft>
                <a:spcPts val="0"/>
              </a:spcAft>
              <a:buSzPct val="100000"/>
              <a:buChar char="●"/>
            </a:pPr>
            <a:r>
              <a:rPr lang="en"/>
              <a:t>Bioprinting is a rapidly evolving field that </a:t>
            </a:r>
            <a:r>
              <a:rPr lang="en">
                <a:solidFill>
                  <a:srgbClr val="FF0000"/>
                </a:solidFill>
              </a:rPr>
              <a:t>combines biology and 3D printing technology to create functional living tissues and organs. </a:t>
            </a:r>
            <a:endParaRPr>
              <a:solidFill>
                <a:srgbClr val="FF0000"/>
              </a:solidFill>
            </a:endParaRPr>
          </a:p>
          <a:p>
            <a:pPr marL="457200" lvl="0" indent="-334327" algn="just" rtl="0">
              <a:lnSpc>
                <a:spcPct val="115000"/>
              </a:lnSpc>
              <a:spcBef>
                <a:spcPts val="0"/>
              </a:spcBef>
              <a:spcAft>
                <a:spcPts val="0"/>
              </a:spcAft>
              <a:buSzPct val="100000"/>
              <a:buChar char="●"/>
            </a:pPr>
            <a:r>
              <a:rPr lang="en"/>
              <a:t>The 3-D printing manufacturing process </a:t>
            </a:r>
            <a:r>
              <a:rPr lang="en">
                <a:solidFill>
                  <a:srgbClr val="FF0000"/>
                </a:solidFill>
              </a:rPr>
              <a:t>creates a solid, three-dimensional object from a digital model</a:t>
            </a:r>
            <a:r>
              <a:rPr lang="en"/>
              <a:t>. The technology generally involves a </a:t>
            </a:r>
            <a:r>
              <a:rPr lang="en">
                <a:solidFill>
                  <a:srgbClr val="FF0000"/>
                </a:solidFill>
              </a:rPr>
              <a:t>computer-controlled printer </a:t>
            </a:r>
            <a:r>
              <a:rPr lang="en"/>
              <a:t>depositing material in thin layers to create the precise shape of the object.</a:t>
            </a:r>
            <a:endParaRPr/>
          </a:p>
        </p:txBody>
      </p:sp>
      <p:sp>
        <p:nvSpPr>
          <p:cNvPr id="66" name="Google Shape;6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31"/>
          <p:cNvPicPr preferRelativeResize="0"/>
          <p:nvPr/>
        </p:nvPicPr>
        <p:blipFill>
          <a:blip r:embed="rId3">
            <a:alphaModFix/>
          </a:blip>
          <a:stretch>
            <a:fillRect/>
          </a:stretch>
        </p:blipFill>
        <p:spPr>
          <a:xfrm>
            <a:off x="7943850" y="54850"/>
            <a:ext cx="943750" cy="999250"/>
          </a:xfrm>
          <a:prstGeom prst="rect">
            <a:avLst/>
          </a:prstGeom>
          <a:noFill/>
          <a:ln>
            <a:noFill/>
          </a:ln>
        </p:spPr>
      </p:pic>
      <p:pic>
        <p:nvPicPr>
          <p:cNvPr id="216" name="Google Shape;216;p31"/>
          <p:cNvPicPr preferRelativeResize="0"/>
          <p:nvPr/>
        </p:nvPicPr>
        <p:blipFill>
          <a:blip r:embed="rId4">
            <a:alphaModFix/>
          </a:blip>
          <a:stretch>
            <a:fillRect/>
          </a:stretch>
        </p:blipFill>
        <p:spPr>
          <a:xfrm>
            <a:off x="0" y="1120775"/>
            <a:ext cx="7924800" cy="57150"/>
          </a:xfrm>
          <a:prstGeom prst="rect">
            <a:avLst/>
          </a:prstGeom>
          <a:noFill/>
          <a:ln>
            <a:noFill/>
          </a:ln>
        </p:spPr>
      </p:pic>
      <p:sp>
        <p:nvSpPr>
          <p:cNvPr id="217" name="Google Shape;217;p31"/>
          <p:cNvSpPr txBox="1"/>
          <p:nvPr/>
        </p:nvSpPr>
        <p:spPr>
          <a:xfrm>
            <a:off x="76200" y="0"/>
            <a:ext cx="8087400" cy="1204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Cambria"/>
                <a:ea typeface="Cambria"/>
                <a:cs typeface="Cambria"/>
                <a:sym typeface="Cambria"/>
              </a:rPr>
              <a:t>Biology for Engineers</a:t>
            </a:r>
            <a:endParaRPr sz="1800" b="1">
              <a:solidFill>
                <a:schemeClr val="dk1"/>
              </a:solidFill>
              <a:latin typeface="Cambria"/>
              <a:ea typeface="Cambria"/>
              <a:cs typeface="Cambria"/>
              <a:sym typeface="Cambria"/>
            </a:endParaRPr>
          </a:p>
          <a:p>
            <a:pPr marL="457200" lvl="0" indent="0" algn="l" rtl="0">
              <a:lnSpc>
                <a:spcPct val="150000"/>
              </a:lnSpc>
              <a:spcBef>
                <a:spcPts val="0"/>
              </a:spcBef>
              <a:spcAft>
                <a:spcPts val="0"/>
              </a:spcAft>
              <a:buNone/>
            </a:pPr>
            <a:r>
              <a:rPr lang="en" sz="1600" b="1">
                <a:solidFill>
                  <a:schemeClr val="dk1"/>
                </a:solidFill>
                <a:latin typeface="Cambria"/>
                <a:ea typeface="Cambria"/>
                <a:cs typeface="Cambria"/>
                <a:sym typeface="Cambria"/>
              </a:rPr>
              <a:t>Trends in Bioengineering (Module-4)</a:t>
            </a:r>
            <a:endParaRPr sz="1600" b="1">
              <a:solidFill>
                <a:schemeClr val="dk1"/>
              </a:solidFill>
              <a:latin typeface="Cambria"/>
              <a:ea typeface="Cambria"/>
              <a:cs typeface="Cambria"/>
              <a:sym typeface="Cambria"/>
            </a:endParaRPr>
          </a:p>
          <a:p>
            <a:pPr marL="457200" marR="2156319" lvl="0" indent="457200" algn="l" rtl="0">
              <a:spcBef>
                <a:spcPts val="33"/>
              </a:spcBef>
              <a:spcAft>
                <a:spcPts val="0"/>
              </a:spcAft>
              <a:buClr>
                <a:schemeClr val="dk1"/>
              </a:buClr>
              <a:buSzPts val="1100"/>
              <a:buFont typeface="Arial"/>
              <a:buNone/>
            </a:pPr>
            <a:r>
              <a:rPr lang="en" sz="1500" b="1">
                <a:solidFill>
                  <a:schemeClr val="dk1"/>
                </a:solidFill>
                <a:latin typeface="Cambria"/>
                <a:ea typeface="Cambria"/>
                <a:cs typeface="Cambria"/>
                <a:sym typeface="Cambria"/>
              </a:rPr>
              <a:t>Electrical tongue - Applications </a:t>
            </a:r>
            <a:endParaRPr sz="1500" b="1">
              <a:solidFill>
                <a:schemeClr val="dk1"/>
              </a:solidFill>
              <a:latin typeface="Cambria"/>
              <a:ea typeface="Cambria"/>
              <a:cs typeface="Cambria"/>
              <a:sym typeface="Cambria"/>
            </a:endParaRPr>
          </a:p>
        </p:txBody>
      </p:sp>
      <p:sp>
        <p:nvSpPr>
          <p:cNvPr id="218" name="Google Shape;218;p31"/>
          <p:cNvSpPr txBox="1"/>
          <p:nvPr/>
        </p:nvSpPr>
        <p:spPr>
          <a:xfrm>
            <a:off x="133350" y="1324950"/>
            <a:ext cx="7791600" cy="3532500"/>
          </a:xfrm>
          <a:prstGeom prst="rect">
            <a:avLst/>
          </a:prstGeom>
          <a:noFill/>
          <a:ln>
            <a:noFill/>
          </a:ln>
        </p:spPr>
        <p:txBody>
          <a:bodyPr spcFirstLastPara="1" wrap="square" lIns="91425" tIns="91425" rIns="91425" bIns="91425" anchor="t" anchorCtr="0">
            <a:spAutoFit/>
          </a:bodyPr>
          <a:lstStyle/>
          <a:p>
            <a:pPr marL="457200" lvl="0" indent="-323850" algn="l" rtl="0">
              <a:lnSpc>
                <a:spcPct val="150000"/>
              </a:lnSpc>
              <a:spcBef>
                <a:spcPts val="0"/>
              </a:spcBef>
              <a:spcAft>
                <a:spcPts val="0"/>
              </a:spcAft>
              <a:buClr>
                <a:schemeClr val="dk1"/>
              </a:buClr>
              <a:buSzPts val="1500"/>
              <a:buFont typeface="Cambria"/>
              <a:buChar char="●"/>
            </a:pPr>
            <a:r>
              <a:rPr lang="en" sz="1500">
                <a:solidFill>
                  <a:schemeClr val="dk1"/>
                </a:solidFill>
                <a:latin typeface="Cambria"/>
                <a:ea typeface="Cambria"/>
                <a:cs typeface="Cambria"/>
                <a:sym typeface="Cambria"/>
              </a:rPr>
              <a:t>Analyze flavor aging in beverages (for instance fruit juice, alcoholic or non alcoholic drinks, flavored milk...)</a:t>
            </a:r>
            <a:endParaRPr sz="1500">
              <a:solidFill>
                <a:schemeClr val="dk1"/>
              </a:solidFill>
              <a:latin typeface="Cambria"/>
              <a:ea typeface="Cambria"/>
              <a:cs typeface="Cambria"/>
              <a:sym typeface="Cambria"/>
            </a:endParaRPr>
          </a:p>
          <a:p>
            <a:pPr marL="457200" lvl="0" indent="-323850" algn="l" rtl="0">
              <a:lnSpc>
                <a:spcPct val="150000"/>
              </a:lnSpc>
              <a:spcBef>
                <a:spcPts val="0"/>
              </a:spcBef>
              <a:spcAft>
                <a:spcPts val="0"/>
              </a:spcAft>
              <a:buClr>
                <a:schemeClr val="dk1"/>
              </a:buClr>
              <a:buSzPts val="1500"/>
              <a:buFont typeface="Cambria"/>
              <a:buChar char="●"/>
            </a:pPr>
            <a:r>
              <a:rPr lang="en" sz="1500">
                <a:solidFill>
                  <a:schemeClr val="dk1"/>
                </a:solidFill>
                <a:latin typeface="Cambria"/>
                <a:ea typeface="Cambria"/>
                <a:cs typeface="Cambria"/>
                <a:sym typeface="Cambria"/>
              </a:rPr>
              <a:t>Quantify bitterness or “spicy level” of drinks or dissolved compounds (e.g. bitterness measurement and prediction of teas)</a:t>
            </a:r>
            <a:endParaRPr sz="1500">
              <a:solidFill>
                <a:schemeClr val="dk1"/>
              </a:solidFill>
              <a:latin typeface="Cambria"/>
              <a:ea typeface="Cambria"/>
              <a:cs typeface="Cambria"/>
              <a:sym typeface="Cambria"/>
            </a:endParaRPr>
          </a:p>
          <a:p>
            <a:pPr marL="457200" lvl="0" indent="-323850" algn="l" rtl="0">
              <a:lnSpc>
                <a:spcPct val="150000"/>
              </a:lnSpc>
              <a:spcBef>
                <a:spcPts val="0"/>
              </a:spcBef>
              <a:spcAft>
                <a:spcPts val="0"/>
              </a:spcAft>
              <a:buClr>
                <a:schemeClr val="dk1"/>
              </a:buClr>
              <a:buSzPts val="1500"/>
              <a:buFont typeface="Cambria"/>
              <a:buChar char="●"/>
            </a:pPr>
            <a:r>
              <a:rPr lang="en" sz="1500">
                <a:solidFill>
                  <a:schemeClr val="dk1"/>
                </a:solidFill>
                <a:latin typeface="Cambria"/>
                <a:ea typeface="Cambria"/>
                <a:cs typeface="Cambria"/>
                <a:sym typeface="Cambria"/>
              </a:rPr>
              <a:t>Quantify taste masking efficiency of formulations (tablets, syrups, powders,</a:t>
            </a:r>
            <a:endParaRPr sz="1500">
              <a:solidFill>
                <a:schemeClr val="dk1"/>
              </a:solidFill>
              <a:latin typeface="Cambria"/>
              <a:ea typeface="Cambria"/>
              <a:cs typeface="Cambria"/>
              <a:sym typeface="Cambria"/>
            </a:endParaRPr>
          </a:p>
          <a:p>
            <a:pPr marL="457200" lvl="0" indent="-323850" algn="l" rtl="0">
              <a:lnSpc>
                <a:spcPct val="150000"/>
              </a:lnSpc>
              <a:spcBef>
                <a:spcPts val="0"/>
              </a:spcBef>
              <a:spcAft>
                <a:spcPts val="0"/>
              </a:spcAft>
              <a:buClr>
                <a:schemeClr val="dk1"/>
              </a:buClr>
              <a:buSzPts val="1500"/>
              <a:buFont typeface="Cambria"/>
              <a:buChar char="●"/>
            </a:pPr>
            <a:r>
              <a:rPr lang="en" sz="1500">
                <a:solidFill>
                  <a:schemeClr val="dk1"/>
                </a:solidFill>
                <a:latin typeface="Cambria"/>
                <a:ea typeface="Cambria"/>
                <a:cs typeface="Cambria"/>
                <a:sym typeface="Cambria"/>
              </a:rPr>
              <a:t>capsules, lozenges...)</a:t>
            </a:r>
            <a:endParaRPr sz="1500">
              <a:solidFill>
                <a:schemeClr val="dk1"/>
              </a:solidFill>
              <a:latin typeface="Cambria"/>
              <a:ea typeface="Cambria"/>
              <a:cs typeface="Cambria"/>
              <a:sym typeface="Cambria"/>
            </a:endParaRPr>
          </a:p>
          <a:p>
            <a:pPr marL="457200" lvl="0" indent="-323850" algn="l" rtl="0">
              <a:lnSpc>
                <a:spcPct val="150000"/>
              </a:lnSpc>
              <a:spcBef>
                <a:spcPts val="0"/>
              </a:spcBef>
              <a:spcAft>
                <a:spcPts val="0"/>
              </a:spcAft>
              <a:buClr>
                <a:schemeClr val="dk1"/>
              </a:buClr>
              <a:buSzPts val="1500"/>
              <a:buFont typeface="Cambria"/>
              <a:buChar char="●"/>
            </a:pPr>
            <a:r>
              <a:rPr lang="en" sz="1500">
                <a:solidFill>
                  <a:schemeClr val="dk1"/>
                </a:solidFill>
                <a:latin typeface="Cambria"/>
                <a:ea typeface="Cambria"/>
                <a:cs typeface="Cambria"/>
                <a:sym typeface="Cambria"/>
              </a:rPr>
              <a:t>Analyze medicines stability in terms of taste</a:t>
            </a:r>
            <a:endParaRPr sz="1500">
              <a:solidFill>
                <a:schemeClr val="dk1"/>
              </a:solidFill>
              <a:latin typeface="Cambria"/>
              <a:ea typeface="Cambria"/>
              <a:cs typeface="Cambria"/>
              <a:sym typeface="Cambria"/>
            </a:endParaRPr>
          </a:p>
          <a:p>
            <a:pPr marL="457200" lvl="0" indent="-323850" algn="l" rtl="0">
              <a:lnSpc>
                <a:spcPct val="150000"/>
              </a:lnSpc>
              <a:spcBef>
                <a:spcPts val="0"/>
              </a:spcBef>
              <a:spcAft>
                <a:spcPts val="0"/>
              </a:spcAft>
              <a:buClr>
                <a:schemeClr val="dk1"/>
              </a:buClr>
              <a:buSzPts val="1500"/>
              <a:buFont typeface="Cambria"/>
              <a:buChar char="●"/>
            </a:pPr>
            <a:r>
              <a:rPr lang="en" sz="1500">
                <a:solidFill>
                  <a:schemeClr val="dk1"/>
                </a:solidFill>
                <a:latin typeface="Cambria"/>
                <a:ea typeface="Cambria"/>
                <a:cs typeface="Cambria"/>
                <a:sym typeface="Cambria"/>
              </a:rPr>
              <a:t>Benchmark target products</a:t>
            </a:r>
            <a:endParaRPr sz="1500">
              <a:solidFill>
                <a:schemeClr val="dk1"/>
              </a:solidFill>
              <a:latin typeface="Cambria"/>
              <a:ea typeface="Cambria"/>
              <a:cs typeface="Cambria"/>
              <a:sym typeface="Cambria"/>
            </a:endParaRPr>
          </a:p>
          <a:p>
            <a:pPr marL="457200" lvl="0" indent="-323850" algn="l" rtl="0">
              <a:lnSpc>
                <a:spcPct val="150000"/>
              </a:lnSpc>
              <a:spcBef>
                <a:spcPts val="0"/>
              </a:spcBef>
              <a:spcAft>
                <a:spcPts val="0"/>
              </a:spcAft>
              <a:buClr>
                <a:schemeClr val="dk1"/>
              </a:buClr>
              <a:buSzPts val="1500"/>
              <a:buFont typeface="Cambria"/>
              <a:buChar char="●"/>
            </a:pPr>
            <a:r>
              <a:rPr lang="en" sz="1500">
                <a:solidFill>
                  <a:schemeClr val="dk1"/>
                </a:solidFill>
                <a:latin typeface="Cambria"/>
                <a:ea typeface="Cambria"/>
                <a:cs typeface="Cambria"/>
                <a:sym typeface="Cambria"/>
              </a:rPr>
              <a:t>Monitor environmental parameters of the products.</a:t>
            </a:r>
            <a:endParaRPr sz="1500">
              <a:solidFill>
                <a:schemeClr val="dk1"/>
              </a:solidFill>
              <a:latin typeface="Cambria"/>
              <a:ea typeface="Cambria"/>
              <a:cs typeface="Cambria"/>
              <a:sym typeface="Cambria"/>
            </a:endParaRPr>
          </a:p>
          <a:p>
            <a:pPr marL="457200" lvl="0" indent="-323850" algn="l" rtl="0">
              <a:lnSpc>
                <a:spcPct val="150000"/>
              </a:lnSpc>
              <a:spcBef>
                <a:spcPts val="0"/>
              </a:spcBef>
              <a:spcAft>
                <a:spcPts val="0"/>
              </a:spcAft>
              <a:buClr>
                <a:schemeClr val="dk1"/>
              </a:buClr>
              <a:buSzPts val="1500"/>
              <a:buFont typeface="Cambria"/>
              <a:buChar char="●"/>
            </a:pPr>
            <a:r>
              <a:rPr lang="en" sz="1500">
                <a:solidFill>
                  <a:schemeClr val="dk1"/>
                </a:solidFill>
                <a:latin typeface="Cambria"/>
                <a:ea typeface="Cambria"/>
                <a:cs typeface="Cambria"/>
                <a:sym typeface="Cambria"/>
              </a:rPr>
              <a:t>Monitor biological and biochemical processes</a:t>
            </a:r>
            <a:endParaRPr sz="1500">
              <a:solidFill>
                <a:schemeClr val="dk1"/>
              </a:solidFill>
              <a:latin typeface="Cambria"/>
              <a:ea typeface="Cambria"/>
              <a:cs typeface="Cambria"/>
              <a:sym typeface="Cambria"/>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D418CD9A-ADC6-2AAE-A99F-60DA70BF2992}"/>
                  </a:ext>
                </a:extLst>
              </p14:cNvPr>
              <p14:cNvContentPartPr/>
              <p14:nvPr/>
            </p14:nvContentPartPr>
            <p14:xfrm>
              <a:off x="2551166" y="2280926"/>
              <a:ext cx="849600" cy="45720"/>
            </p14:xfrm>
          </p:contentPart>
        </mc:Choice>
        <mc:Fallback>
          <p:pic>
            <p:nvPicPr>
              <p:cNvPr id="2" name="Ink 1">
                <a:extLst>
                  <a:ext uri="{FF2B5EF4-FFF2-40B4-BE49-F238E27FC236}">
                    <a16:creationId xmlns:a16="http://schemas.microsoft.com/office/drawing/2014/main" id="{D418CD9A-ADC6-2AAE-A99F-60DA70BF2992}"/>
                  </a:ext>
                </a:extLst>
              </p:cNvPr>
              <p:cNvPicPr/>
              <p:nvPr/>
            </p:nvPicPr>
            <p:blipFill>
              <a:blip r:embed="rId6"/>
              <a:stretch>
                <a:fillRect/>
              </a:stretch>
            </p:blipFill>
            <p:spPr>
              <a:xfrm>
                <a:off x="2497526" y="2173286"/>
                <a:ext cx="95724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1FB766B2-8D79-2C3B-4BA1-C72682BE9929}"/>
                  </a:ext>
                </a:extLst>
              </p14:cNvPr>
              <p14:cNvContentPartPr/>
              <p14:nvPr/>
            </p14:nvContentPartPr>
            <p14:xfrm>
              <a:off x="731366" y="3930446"/>
              <a:ext cx="2091240" cy="215640"/>
            </p14:xfrm>
          </p:contentPart>
        </mc:Choice>
        <mc:Fallback>
          <p:pic>
            <p:nvPicPr>
              <p:cNvPr id="3" name="Ink 2">
                <a:extLst>
                  <a:ext uri="{FF2B5EF4-FFF2-40B4-BE49-F238E27FC236}">
                    <a16:creationId xmlns:a16="http://schemas.microsoft.com/office/drawing/2014/main" id="{1FB766B2-8D79-2C3B-4BA1-C72682BE9929}"/>
                  </a:ext>
                </a:extLst>
              </p:cNvPr>
              <p:cNvPicPr/>
              <p:nvPr/>
            </p:nvPicPr>
            <p:blipFill>
              <a:blip r:embed="rId8"/>
              <a:stretch>
                <a:fillRect/>
              </a:stretch>
            </p:blipFill>
            <p:spPr>
              <a:xfrm>
                <a:off x="677726" y="3822806"/>
                <a:ext cx="219888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FF368916-D35F-29D5-6B4F-1F9C235E749E}"/>
                  </a:ext>
                </a:extLst>
              </p14:cNvPr>
              <p14:cNvContentPartPr/>
              <p14:nvPr/>
            </p14:nvContentPartPr>
            <p14:xfrm>
              <a:off x="-705754" y="2859446"/>
              <a:ext cx="360" cy="40320"/>
            </p14:xfrm>
          </p:contentPart>
        </mc:Choice>
        <mc:Fallback>
          <p:pic>
            <p:nvPicPr>
              <p:cNvPr id="4" name="Ink 3">
                <a:extLst>
                  <a:ext uri="{FF2B5EF4-FFF2-40B4-BE49-F238E27FC236}">
                    <a16:creationId xmlns:a16="http://schemas.microsoft.com/office/drawing/2014/main" id="{FF368916-D35F-29D5-6B4F-1F9C235E749E}"/>
                  </a:ext>
                </a:extLst>
              </p:cNvPr>
              <p:cNvPicPr/>
              <p:nvPr/>
            </p:nvPicPr>
            <p:blipFill>
              <a:blip r:embed="rId10"/>
              <a:stretch>
                <a:fillRect/>
              </a:stretch>
            </p:blipFill>
            <p:spPr>
              <a:xfrm>
                <a:off x="-759754" y="2751806"/>
                <a:ext cx="10800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 name="Ink 4">
                <a:extLst>
                  <a:ext uri="{FF2B5EF4-FFF2-40B4-BE49-F238E27FC236}">
                    <a16:creationId xmlns:a16="http://schemas.microsoft.com/office/drawing/2014/main" id="{1AE24642-DEB2-2C18-B33D-9DB012F2E8DB}"/>
                  </a:ext>
                </a:extLst>
              </p14:cNvPr>
              <p14:cNvContentPartPr/>
              <p14:nvPr/>
            </p14:nvContentPartPr>
            <p14:xfrm>
              <a:off x="740006" y="4344806"/>
              <a:ext cx="4172040" cy="89280"/>
            </p14:xfrm>
          </p:contentPart>
        </mc:Choice>
        <mc:Fallback>
          <p:pic>
            <p:nvPicPr>
              <p:cNvPr id="5" name="Ink 4">
                <a:extLst>
                  <a:ext uri="{FF2B5EF4-FFF2-40B4-BE49-F238E27FC236}">
                    <a16:creationId xmlns:a16="http://schemas.microsoft.com/office/drawing/2014/main" id="{1AE24642-DEB2-2C18-B33D-9DB012F2E8DB}"/>
                  </a:ext>
                </a:extLst>
              </p:cNvPr>
              <p:cNvPicPr/>
              <p:nvPr/>
            </p:nvPicPr>
            <p:blipFill>
              <a:blip r:embed="rId12"/>
              <a:stretch>
                <a:fillRect/>
              </a:stretch>
            </p:blipFill>
            <p:spPr>
              <a:xfrm>
                <a:off x="686006" y="4236806"/>
                <a:ext cx="427968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 name="Ink 5">
                <a:extLst>
                  <a:ext uri="{FF2B5EF4-FFF2-40B4-BE49-F238E27FC236}">
                    <a16:creationId xmlns:a16="http://schemas.microsoft.com/office/drawing/2014/main" id="{D0087D1E-183C-0C37-59F2-F2D405DF0CD0}"/>
                  </a:ext>
                </a:extLst>
              </p14:cNvPr>
              <p14:cNvContentPartPr/>
              <p14:nvPr/>
            </p14:nvContentPartPr>
            <p14:xfrm>
              <a:off x="-888634" y="1340966"/>
              <a:ext cx="360" cy="360"/>
            </p14:xfrm>
          </p:contentPart>
        </mc:Choice>
        <mc:Fallback>
          <p:pic>
            <p:nvPicPr>
              <p:cNvPr id="6" name="Ink 5">
                <a:extLst>
                  <a:ext uri="{FF2B5EF4-FFF2-40B4-BE49-F238E27FC236}">
                    <a16:creationId xmlns:a16="http://schemas.microsoft.com/office/drawing/2014/main" id="{D0087D1E-183C-0C37-59F2-F2D405DF0CD0}"/>
                  </a:ext>
                </a:extLst>
              </p:cNvPr>
              <p:cNvPicPr/>
              <p:nvPr/>
            </p:nvPicPr>
            <p:blipFill>
              <a:blip r:embed="rId14"/>
              <a:stretch>
                <a:fillRect/>
              </a:stretch>
            </p:blipFill>
            <p:spPr>
              <a:xfrm>
                <a:off x="-942274" y="1232966"/>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7" name="Ink 6">
                <a:extLst>
                  <a:ext uri="{FF2B5EF4-FFF2-40B4-BE49-F238E27FC236}">
                    <a16:creationId xmlns:a16="http://schemas.microsoft.com/office/drawing/2014/main" id="{AEEDB638-4D0C-C678-2D79-1E6747E8B37A}"/>
                  </a:ext>
                </a:extLst>
              </p14:cNvPr>
              <p14:cNvContentPartPr/>
              <p14:nvPr/>
            </p14:nvContentPartPr>
            <p14:xfrm>
              <a:off x="-653554" y="1349606"/>
              <a:ext cx="360" cy="360"/>
            </p14:xfrm>
          </p:contentPart>
        </mc:Choice>
        <mc:Fallback>
          <p:pic>
            <p:nvPicPr>
              <p:cNvPr id="7" name="Ink 6">
                <a:extLst>
                  <a:ext uri="{FF2B5EF4-FFF2-40B4-BE49-F238E27FC236}">
                    <a16:creationId xmlns:a16="http://schemas.microsoft.com/office/drawing/2014/main" id="{AEEDB638-4D0C-C678-2D79-1E6747E8B37A}"/>
                  </a:ext>
                </a:extLst>
              </p:cNvPr>
              <p:cNvPicPr/>
              <p:nvPr/>
            </p:nvPicPr>
            <p:blipFill>
              <a:blip r:embed="rId14"/>
              <a:stretch>
                <a:fillRect/>
              </a:stretch>
            </p:blipFill>
            <p:spPr>
              <a:xfrm>
                <a:off x="-707194" y="1241966"/>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Ink 7">
                <a:extLst>
                  <a:ext uri="{FF2B5EF4-FFF2-40B4-BE49-F238E27FC236}">
                    <a16:creationId xmlns:a16="http://schemas.microsoft.com/office/drawing/2014/main" id="{0ED42141-9326-6EF2-6602-4E200753D5E2}"/>
                  </a:ext>
                </a:extLst>
              </p14:cNvPr>
              <p14:cNvContentPartPr/>
              <p14:nvPr/>
            </p14:nvContentPartPr>
            <p14:xfrm>
              <a:off x="-1010314" y="2342486"/>
              <a:ext cx="360" cy="360"/>
            </p14:xfrm>
          </p:contentPart>
        </mc:Choice>
        <mc:Fallback>
          <p:pic>
            <p:nvPicPr>
              <p:cNvPr id="8" name="Ink 7">
                <a:extLst>
                  <a:ext uri="{FF2B5EF4-FFF2-40B4-BE49-F238E27FC236}">
                    <a16:creationId xmlns:a16="http://schemas.microsoft.com/office/drawing/2014/main" id="{0ED42141-9326-6EF2-6602-4E200753D5E2}"/>
                  </a:ext>
                </a:extLst>
              </p:cNvPr>
              <p:cNvPicPr/>
              <p:nvPr/>
            </p:nvPicPr>
            <p:blipFill>
              <a:blip r:embed="rId14"/>
              <a:stretch>
                <a:fillRect/>
              </a:stretch>
            </p:blipFill>
            <p:spPr>
              <a:xfrm>
                <a:off x="-1064314" y="2234846"/>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Ink 8">
                <a:extLst>
                  <a:ext uri="{FF2B5EF4-FFF2-40B4-BE49-F238E27FC236}">
                    <a16:creationId xmlns:a16="http://schemas.microsoft.com/office/drawing/2014/main" id="{B4BA794A-F6CF-E310-BB86-61799FB2CC14}"/>
                  </a:ext>
                </a:extLst>
              </p14:cNvPr>
              <p14:cNvContentPartPr/>
              <p14:nvPr/>
            </p14:nvContentPartPr>
            <p14:xfrm>
              <a:off x="-993034" y="2298566"/>
              <a:ext cx="360" cy="360"/>
            </p14:xfrm>
          </p:contentPart>
        </mc:Choice>
        <mc:Fallback>
          <p:pic>
            <p:nvPicPr>
              <p:cNvPr id="9" name="Ink 8">
                <a:extLst>
                  <a:ext uri="{FF2B5EF4-FFF2-40B4-BE49-F238E27FC236}">
                    <a16:creationId xmlns:a16="http://schemas.microsoft.com/office/drawing/2014/main" id="{B4BA794A-F6CF-E310-BB86-61799FB2CC14}"/>
                  </a:ext>
                </a:extLst>
              </p:cNvPr>
              <p:cNvPicPr/>
              <p:nvPr/>
            </p:nvPicPr>
            <p:blipFill>
              <a:blip r:embed="rId14"/>
              <a:stretch>
                <a:fillRect/>
              </a:stretch>
            </p:blipFill>
            <p:spPr>
              <a:xfrm>
                <a:off x="-1047034" y="2190926"/>
                <a:ext cx="108000" cy="21600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solidFill>
                  <a:srgbClr val="0000FF"/>
                </a:solidFill>
              </a:rPr>
              <a:t>Bioprinting Techniques</a:t>
            </a:r>
            <a:endParaRPr>
              <a:solidFill>
                <a:srgbClr val="0000FF"/>
              </a:solidFill>
            </a:endParaRPr>
          </a:p>
        </p:txBody>
      </p:sp>
      <p:sp>
        <p:nvSpPr>
          <p:cNvPr id="72" name="Google Shape;72;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30200" algn="just" rtl="0">
              <a:lnSpc>
                <a:spcPct val="115000"/>
              </a:lnSpc>
              <a:spcBef>
                <a:spcPts val="0"/>
              </a:spcBef>
              <a:spcAft>
                <a:spcPts val="0"/>
              </a:spcAft>
              <a:buSzPts val="1600"/>
              <a:buChar char="●"/>
            </a:pPr>
            <a:r>
              <a:rPr lang="en" sz="1600"/>
              <a:t>There are several different bioprinting techniques that have been developed to create 3D structures with living cells. These techniques can be broadly categorized into three main types:</a:t>
            </a:r>
            <a:endParaRPr sz="1600"/>
          </a:p>
          <a:p>
            <a:pPr marL="457200" lvl="0" indent="-330200" algn="just" rtl="0">
              <a:lnSpc>
                <a:spcPct val="115000"/>
              </a:lnSpc>
              <a:spcBef>
                <a:spcPts val="0"/>
              </a:spcBef>
              <a:spcAft>
                <a:spcPts val="0"/>
              </a:spcAft>
              <a:buSzPts val="1600"/>
              <a:buChar char="●"/>
            </a:pPr>
            <a:r>
              <a:rPr lang="en" sz="1600" b="1"/>
              <a:t>Extrusion-based bioprinting</a:t>
            </a:r>
            <a:r>
              <a:rPr lang="en" sz="1600"/>
              <a:t>: In this technique, a bioink containing living cells is extruded through a nozzle to create layers that eventually form a 3D structure. The bioink may contain cells, hydrogels, and other biomaterials that provide structural support.</a:t>
            </a:r>
            <a:endParaRPr sz="1600"/>
          </a:p>
          <a:p>
            <a:pPr marL="457200" lvl="0" indent="-330200" algn="just" rtl="0">
              <a:lnSpc>
                <a:spcPct val="115000"/>
              </a:lnSpc>
              <a:spcBef>
                <a:spcPts val="0"/>
              </a:spcBef>
              <a:spcAft>
                <a:spcPts val="0"/>
              </a:spcAft>
              <a:buSzPts val="1600"/>
              <a:buChar char="●"/>
            </a:pPr>
            <a:r>
              <a:rPr lang="en" sz="1600" b="1"/>
              <a:t>Inkjet-based bioprinting</a:t>
            </a:r>
            <a:r>
              <a:rPr lang="en" sz="1600"/>
              <a:t>: Similar to traditional inkjet printing, this technique uses a print head to deposit droplets of bioink containing cells onto a substrate. These droplets can be precisely controlled to create patterns or layers of cells.</a:t>
            </a:r>
            <a:endParaRPr sz="1600"/>
          </a:p>
          <a:p>
            <a:pPr marL="457200" lvl="0" indent="-330200" algn="just" rtl="0">
              <a:lnSpc>
                <a:spcPct val="115000"/>
              </a:lnSpc>
              <a:spcBef>
                <a:spcPts val="0"/>
              </a:spcBef>
              <a:spcAft>
                <a:spcPts val="0"/>
              </a:spcAft>
              <a:buSzPts val="1600"/>
              <a:buChar char="●"/>
            </a:pPr>
            <a:r>
              <a:rPr lang="en" sz="1600" b="1"/>
              <a:t>Laser-assisted bioprinting</a:t>
            </a:r>
            <a:r>
              <a:rPr lang="en" sz="1600"/>
              <a:t>: In this technique, a laser is used to generate a pressure wave that propels small droplets of bioink onto a substrate to create a 3D structure. This technique allows for high precision and control over the deposition of cells.</a:t>
            </a:r>
            <a:endParaRPr sz="1600"/>
          </a:p>
          <a:p>
            <a:pPr marL="457200" lvl="0" indent="0" algn="just" rtl="0">
              <a:lnSpc>
                <a:spcPct val="115000"/>
              </a:lnSpc>
              <a:spcBef>
                <a:spcPts val="1200"/>
              </a:spcBef>
              <a:spcAft>
                <a:spcPts val="0"/>
              </a:spcAft>
              <a:buSzPts val="1800"/>
              <a:buNone/>
            </a:pPr>
            <a:endParaRPr sz="1600"/>
          </a:p>
          <a:p>
            <a:pPr marL="457200" lvl="0" indent="0" algn="just" rtl="0">
              <a:lnSpc>
                <a:spcPct val="115000"/>
              </a:lnSpc>
              <a:spcBef>
                <a:spcPts val="1200"/>
              </a:spcBef>
              <a:spcAft>
                <a:spcPts val="1200"/>
              </a:spcAft>
              <a:buSzPts val="1800"/>
              <a:buNone/>
            </a:pPr>
            <a:endParaRPr sz="1600"/>
          </a:p>
        </p:txBody>
      </p:sp>
      <p:sp>
        <p:nvSpPr>
          <p:cNvPr id="73" name="Google Shape;73;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3</a:t>
            </a:fld>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09B18EE-494C-1EDF-B839-3CF0B6A5AC53}"/>
                  </a:ext>
                </a:extLst>
              </p14:cNvPr>
              <p14:cNvContentPartPr/>
              <p14:nvPr/>
            </p14:nvContentPartPr>
            <p14:xfrm>
              <a:off x="-1384714" y="1123166"/>
              <a:ext cx="360" cy="360"/>
            </p14:xfrm>
          </p:contentPart>
        </mc:Choice>
        <mc:Fallback>
          <p:pic>
            <p:nvPicPr>
              <p:cNvPr id="3" name="Ink 2">
                <a:extLst>
                  <a:ext uri="{FF2B5EF4-FFF2-40B4-BE49-F238E27FC236}">
                    <a16:creationId xmlns:a16="http://schemas.microsoft.com/office/drawing/2014/main" id="{609B18EE-494C-1EDF-B839-3CF0B6A5AC53}"/>
                  </a:ext>
                </a:extLst>
              </p:cNvPr>
              <p:cNvPicPr/>
              <p:nvPr/>
            </p:nvPicPr>
            <p:blipFill>
              <a:blip r:embed="rId4"/>
              <a:stretch>
                <a:fillRect/>
              </a:stretch>
            </p:blipFill>
            <p:spPr>
              <a:xfrm>
                <a:off x="-1474354" y="94316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717EE145-1F68-6B83-FBC2-238DAE7D3FA5}"/>
                  </a:ext>
                </a:extLst>
              </p14:cNvPr>
              <p14:cNvContentPartPr/>
              <p14:nvPr/>
            </p14:nvContentPartPr>
            <p14:xfrm>
              <a:off x="861686" y="2202086"/>
              <a:ext cx="2716920" cy="46080"/>
            </p14:xfrm>
          </p:contentPart>
        </mc:Choice>
        <mc:Fallback>
          <p:pic>
            <p:nvPicPr>
              <p:cNvPr id="9" name="Ink 8">
                <a:extLst>
                  <a:ext uri="{FF2B5EF4-FFF2-40B4-BE49-F238E27FC236}">
                    <a16:creationId xmlns:a16="http://schemas.microsoft.com/office/drawing/2014/main" id="{717EE145-1F68-6B83-FBC2-238DAE7D3FA5}"/>
                  </a:ext>
                </a:extLst>
              </p:cNvPr>
              <p:cNvPicPr/>
              <p:nvPr/>
            </p:nvPicPr>
            <p:blipFill>
              <a:blip r:embed="rId6"/>
              <a:stretch>
                <a:fillRect/>
              </a:stretch>
            </p:blipFill>
            <p:spPr>
              <a:xfrm>
                <a:off x="808046" y="2094446"/>
                <a:ext cx="282456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8D9FB630-203E-CFCA-0593-9CD2E9E64E1A}"/>
                  </a:ext>
                </a:extLst>
              </p14:cNvPr>
              <p14:cNvContentPartPr/>
              <p14:nvPr/>
            </p14:nvContentPartPr>
            <p14:xfrm>
              <a:off x="-1245394" y="2133326"/>
              <a:ext cx="360" cy="360"/>
            </p14:xfrm>
          </p:contentPart>
        </mc:Choice>
        <mc:Fallback>
          <p:pic>
            <p:nvPicPr>
              <p:cNvPr id="10" name="Ink 9">
                <a:extLst>
                  <a:ext uri="{FF2B5EF4-FFF2-40B4-BE49-F238E27FC236}">
                    <a16:creationId xmlns:a16="http://schemas.microsoft.com/office/drawing/2014/main" id="{8D9FB630-203E-CFCA-0593-9CD2E9E64E1A}"/>
                  </a:ext>
                </a:extLst>
              </p:cNvPr>
              <p:cNvPicPr/>
              <p:nvPr/>
            </p:nvPicPr>
            <p:blipFill>
              <a:blip r:embed="rId8"/>
              <a:stretch>
                <a:fillRect/>
              </a:stretch>
            </p:blipFill>
            <p:spPr>
              <a:xfrm>
                <a:off x="-1299394" y="2025326"/>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D2D83A0C-115A-D7E6-1DE7-BC7473B748A5}"/>
                  </a:ext>
                </a:extLst>
              </p14:cNvPr>
              <p14:cNvContentPartPr/>
              <p14:nvPr/>
            </p14:nvContentPartPr>
            <p14:xfrm>
              <a:off x="2804246" y="2758286"/>
              <a:ext cx="390600" cy="37800"/>
            </p14:xfrm>
          </p:contentPart>
        </mc:Choice>
        <mc:Fallback>
          <p:pic>
            <p:nvPicPr>
              <p:cNvPr id="11" name="Ink 10">
                <a:extLst>
                  <a:ext uri="{FF2B5EF4-FFF2-40B4-BE49-F238E27FC236}">
                    <a16:creationId xmlns:a16="http://schemas.microsoft.com/office/drawing/2014/main" id="{D2D83A0C-115A-D7E6-1DE7-BC7473B748A5}"/>
                  </a:ext>
                </a:extLst>
              </p:cNvPr>
              <p:cNvPicPr/>
              <p:nvPr/>
            </p:nvPicPr>
            <p:blipFill>
              <a:blip r:embed="rId10"/>
              <a:stretch>
                <a:fillRect/>
              </a:stretch>
            </p:blipFill>
            <p:spPr>
              <a:xfrm>
                <a:off x="2750246" y="2650646"/>
                <a:ext cx="49824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BA49FD25-1BE0-1405-0467-31B18A6227F1}"/>
                  </a:ext>
                </a:extLst>
              </p14:cNvPr>
              <p14:cNvContentPartPr/>
              <p14:nvPr/>
            </p14:nvContentPartPr>
            <p14:xfrm>
              <a:off x="3405086" y="2751086"/>
              <a:ext cx="799200" cy="66960"/>
            </p14:xfrm>
          </p:contentPart>
        </mc:Choice>
        <mc:Fallback>
          <p:pic>
            <p:nvPicPr>
              <p:cNvPr id="12" name="Ink 11">
                <a:extLst>
                  <a:ext uri="{FF2B5EF4-FFF2-40B4-BE49-F238E27FC236}">
                    <a16:creationId xmlns:a16="http://schemas.microsoft.com/office/drawing/2014/main" id="{BA49FD25-1BE0-1405-0467-31B18A6227F1}"/>
                  </a:ext>
                </a:extLst>
              </p:cNvPr>
              <p:cNvPicPr/>
              <p:nvPr/>
            </p:nvPicPr>
            <p:blipFill>
              <a:blip r:embed="rId12"/>
              <a:stretch>
                <a:fillRect/>
              </a:stretch>
            </p:blipFill>
            <p:spPr>
              <a:xfrm>
                <a:off x="3351086" y="2643086"/>
                <a:ext cx="90684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76A8BFB5-4F90-7256-282A-34B67012C595}"/>
                  </a:ext>
                </a:extLst>
              </p14:cNvPr>
              <p14:cNvContentPartPr/>
              <p14:nvPr/>
            </p14:nvContentPartPr>
            <p14:xfrm>
              <a:off x="5320646" y="3326006"/>
              <a:ext cx="1175040" cy="10080"/>
            </p14:xfrm>
          </p:contentPart>
        </mc:Choice>
        <mc:Fallback>
          <p:pic>
            <p:nvPicPr>
              <p:cNvPr id="14" name="Ink 13">
                <a:extLst>
                  <a:ext uri="{FF2B5EF4-FFF2-40B4-BE49-F238E27FC236}">
                    <a16:creationId xmlns:a16="http://schemas.microsoft.com/office/drawing/2014/main" id="{76A8BFB5-4F90-7256-282A-34B67012C595}"/>
                  </a:ext>
                </a:extLst>
              </p:cNvPr>
              <p:cNvPicPr/>
              <p:nvPr/>
            </p:nvPicPr>
            <p:blipFill>
              <a:blip r:embed="rId14"/>
              <a:stretch>
                <a:fillRect/>
              </a:stretch>
            </p:blipFill>
            <p:spPr>
              <a:xfrm>
                <a:off x="5266646" y="3218006"/>
                <a:ext cx="128268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Ink 14">
                <a:extLst>
                  <a:ext uri="{FF2B5EF4-FFF2-40B4-BE49-F238E27FC236}">
                    <a16:creationId xmlns:a16="http://schemas.microsoft.com/office/drawing/2014/main" id="{DCAE688F-4153-425C-F241-DBB7A1BBD0D6}"/>
                  </a:ext>
                </a:extLst>
              </p14:cNvPr>
              <p14:cNvContentPartPr/>
              <p14:nvPr/>
            </p14:nvContentPartPr>
            <p14:xfrm>
              <a:off x="2830166" y="3648566"/>
              <a:ext cx="360" cy="360"/>
            </p14:xfrm>
          </p:contentPart>
        </mc:Choice>
        <mc:Fallback>
          <p:pic>
            <p:nvPicPr>
              <p:cNvPr id="15" name="Ink 14">
                <a:extLst>
                  <a:ext uri="{FF2B5EF4-FFF2-40B4-BE49-F238E27FC236}">
                    <a16:creationId xmlns:a16="http://schemas.microsoft.com/office/drawing/2014/main" id="{DCAE688F-4153-425C-F241-DBB7A1BBD0D6}"/>
                  </a:ext>
                </a:extLst>
              </p:cNvPr>
              <p:cNvPicPr/>
              <p:nvPr/>
            </p:nvPicPr>
            <p:blipFill>
              <a:blip r:embed="rId8"/>
              <a:stretch>
                <a:fillRect/>
              </a:stretch>
            </p:blipFill>
            <p:spPr>
              <a:xfrm>
                <a:off x="2776526" y="3540566"/>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Ink 15">
                <a:extLst>
                  <a:ext uri="{FF2B5EF4-FFF2-40B4-BE49-F238E27FC236}">
                    <a16:creationId xmlns:a16="http://schemas.microsoft.com/office/drawing/2014/main" id="{C1347AE9-42AA-8AFB-B8AB-D6BA5D81F288}"/>
                  </a:ext>
                </a:extLst>
              </p14:cNvPr>
              <p14:cNvContentPartPr/>
              <p14:nvPr/>
            </p14:nvContentPartPr>
            <p14:xfrm>
              <a:off x="2830166" y="3544166"/>
              <a:ext cx="4510800" cy="140760"/>
            </p14:xfrm>
          </p:contentPart>
        </mc:Choice>
        <mc:Fallback>
          <p:pic>
            <p:nvPicPr>
              <p:cNvPr id="16" name="Ink 15">
                <a:extLst>
                  <a:ext uri="{FF2B5EF4-FFF2-40B4-BE49-F238E27FC236}">
                    <a16:creationId xmlns:a16="http://schemas.microsoft.com/office/drawing/2014/main" id="{C1347AE9-42AA-8AFB-B8AB-D6BA5D81F288}"/>
                  </a:ext>
                </a:extLst>
              </p:cNvPr>
              <p:cNvPicPr/>
              <p:nvPr/>
            </p:nvPicPr>
            <p:blipFill>
              <a:blip r:embed="rId17"/>
              <a:stretch>
                <a:fillRect/>
              </a:stretch>
            </p:blipFill>
            <p:spPr>
              <a:xfrm>
                <a:off x="2776526" y="3436526"/>
                <a:ext cx="461844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 name="Ink 16">
                <a:extLst>
                  <a:ext uri="{FF2B5EF4-FFF2-40B4-BE49-F238E27FC236}">
                    <a16:creationId xmlns:a16="http://schemas.microsoft.com/office/drawing/2014/main" id="{B99EB3AB-5D10-3A0F-FBE0-91822BFC9C2C}"/>
                  </a:ext>
                </a:extLst>
              </p14:cNvPr>
              <p14:cNvContentPartPr/>
              <p14:nvPr/>
            </p14:nvContentPartPr>
            <p14:xfrm>
              <a:off x="2811806" y="3534086"/>
              <a:ext cx="1917360" cy="194040"/>
            </p14:xfrm>
          </p:contentPart>
        </mc:Choice>
        <mc:Fallback>
          <p:pic>
            <p:nvPicPr>
              <p:cNvPr id="17" name="Ink 16">
                <a:extLst>
                  <a:ext uri="{FF2B5EF4-FFF2-40B4-BE49-F238E27FC236}">
                    <a16:creationId xmlns:a16="http://schemas.microsoft.com/office/drawing/2014/main" id="{B99EB3AB-5D10-3A0F-FBE0-91822BFC9C2C}"/>
                  </a:ext>
                </a:extLst>
              </p:cNvPr>
              <p:cNvPicPr/>
              <p:nvPr/>
            </p:nvPicPr>
            <p:blipFill>
              <a:blip r:embed="rId19"/>
              <a:stretch>
                <a:fillRect/>
              </a:stretch>
            </p:blipFill>
            <p:spPr>
              <a:xfrm>
                <a:off x="2757806" y="3426086"/>
                <a:ext cx="2025000" cy="40968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79" name="Google Shape;79;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80" name="Google Shape;80;p16"/>
          <p:cNvPicPr preferRelativeResize="0"/>
          <p:nvPr/>
        </p:nvPicPr>
        <p:blipFill rotWithShape="1">
          <a:blip r:embed="rId3">
            <a:alphaModFix/>
          </a:blip>
          <a:srcRect/>
          <a:stretch/>
        </p:blipFill>
        <p:spPr>
          <a:xfrm>
            <a:off x="0" y="1190992"/>
            <a:ext cx="9144001" cy="3371117"/>
          </a:xfrm>
          <a:prstGeom prst="rect">
            <a:avLst/>
          </a:prstGeom>
          <a:noFill/>
          <a:ln>
            <a:noFill/>
          </a:ln>
        </p:spPr>
      </p:pic>
      <p:sp>
        <p:nvSpPr>
          <p:cNvPr id="81" name="Google Shape;81;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solidFill>
                  <a:srgbClr val="0000FF"/>
                </a:solidFill>
              </a:rPr>
              <a:t>3D</a:t>
            </a:r>
            <a:r>
              <a:rPr lang="en">
                <a:solidFill>
                  <a:srgbClr val="0000FF"/>
                </a:solidFill>
              </a:rPr>
              <a:t> </a:t>
            </a:r>
            <a:r>
              <a:rPr lang="en" b="1">
                <a:solidFill>
                  <a:srgbClr val="0000FF"/>
                </a:solidFill>
              </a:rPr>
              <a:t>Bioprinting Workflow</a:t>
            </a:r>
            <a:endParaRPr b="1">
              <a:solidFill>
                <a:srgbClr val="0000FF"/>
              </a:solidFill>
            </a:endParaRPr>
          </a:p>
        </p:txBody>
      </p:sp>
      <p:sp>
        <p:nvSpPr>
          <p:cNvPr id="87" name="Google Shape;87;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b="1"/>
              <a:t>Preprocessing</a:t>
            </a:r>
            <a:endParaRPr b="1"/>
          </a:p>
          <a:p>
            <a:pPr marL="914400" lvl="1" indent="-317500" algn="l" rtl="0">
              <a:lnSpc>
                <a:spcPct val="115000"/>
              </a:lnSpc>
              <a:spcBef>
                <a:spcPts val="0"/>
              </a:spcBef>
              <a:spcAft>
                <a:spcPts val="0"/>
              </a:spcAft>
              <a:buSzPts val="1400"/>
              <a:buChar char="○"/>
            </a:pPr>
            <a:r>
              <a:rPr lang="en"/>
              <a:t>Imaging</a:t>
            </a:r>
            <a:endParaRPr/>
          </a:p>
          <a:p>
            <a:pPr marL="914400" lvl="1" indent="-317500" algn="l" rtl="0">
              <a:lnSpc>
                <a:spcPct val="115000"/>
              </a:lnSpc>
              <a:spcBef>
                <a:spcPts val="0"/>
              </a:spcBef>
              <a:spcAft>
                <a:spcPts val="0"/>
              </a:spcAft>
              <a:buSzPts val="1400"/>
              <a:buChar char="○"/>
            </a:pPr>
            <a:r>
              <a:rPr lang="en"/>
              <a:t>3D Modeling</a:t>
            </a:r>
            <a:endParaRPr/>
          </a:p>
          <a:p>
            <a:pPr marL="457200" lvl="0" indent="-342900" algn="l" rtl="0">
              <a:lnSpc>
                <a:spcPct val="115000"/>
              </a:lnSpc>
              <a:spcBef>
                <a:spcPts val="0"/>
              </a:spcBef>
              <a:spcAft>
                <a:spcPts val="0"/>
              </a:spcAft>
              <a:buSzPts val="1800"/>
              <a:buChar char="●"/>
            </a:pPr>
            <a:r>
              <a:rPr lang="en" b="1"/>
              <a:t>Processing</a:t>
            </a:r>
            <a:endParaRPr b="1"/>
          </a:p>
          <a:p>
            <a:pPr marL="914400" lvl="1" indent="-317500" algn="l" rtl="0">
              <a:lnSpc>
                <a:spcPct val="115000"/>
              </a:lnSpc>
              <a:spcBef>
                <a:spcPts val="0"/>
              </a:spcBef>
              <a:spcAft>
                <a:spcPts val="0"/>
              </a:spcAft>
              <a:buSzPts val="1400"/>
              <a:buChar char="○"/>
            </a:pPr>
            <a:r>
              <a:rPr lang="en"/>
              <a:t>Bioink Preparation</a:t>
            </a:r>
            <a:endParaRPr/>
          </a:p>
          <a:p>
            <a:pPr marL="914400" lvl="1" indent="-317500" algn="l" rtl="0">
              <a:lnSpc>
                <a:spcPct val="115000"/>
              </a:lnSpc>
              <a:spcBef>
                <a:spcPts val="0"/>
              </a:spcBef>
              <a:spcAft>
                <a:spcPts val="0"/>
              </a:spcAft>
              <a:buSzPts val="1400"/>
              <a:buChar char="○"/>
            </a:pPr>
            <a:r>
              <a:rPr lang="en"/>
              <a:t>Bioprinting</a:t>
            </a:r>
            <a:endParaRPr/>
          </a:p>
          <a:p>
            <a:pPr marL="457200" lvl="0" indent="-342900" algn="l" rtl="0">
              <a:lnSpc>
                <a:spcPct val="115000"/>
              </a:lnSpc>
              <a:spcBef>
                <a:spcPts val="0"/>
              </a:spcBef>
              <a:spcAft>
                <a:spcPts val="0"/>
              </a:spcAft>
              <a:buSzPts val="1800"/>
              <a:buChar char="●"/>
            </a:pPr>
            <a:r>
              <a:rPr lang="en" b="1"/>
              <a:t>Post Processing</a:t>
            </a:r>
            <a:endParaRPr b="1"/>
          </a:p>
          <a:p>
            <a:pPr marL="914400" lvl="1" indent="-317500" algn="l" rtl="0">
              <a:lnSpc>
                <a:spcPct val="115000"/>
              </a:lnSpc>
              <a:spcBef>
                <a:spcPts val="0"/>
              </a:spcBef>
              <a:spcAft>
                <a:spcPts val="0"/>
              </a:spcAft>
              <a:buSzPts val="1400"/>
              <a:buChar char="○"/>
            </a:pPr>
            <a:r>
              <a:rPr lang="en"/>
              <a:t>Cell culture and differentiation</a:t>
            </a:r>
            <a:endParaRPr/>
          </a:p>
          <a:p>
            <a:pPr marL="457200" lvl="0" indent="-342900" algn="l" rtl="0">
              <a:lnSpc>
                <a:spcPct val="115000"/>
              </a:lnSpc>
              <a:spcBef>
                <a:spcPts val="0"/>
              </a:spcBef>
              <a:spcAft>
                <a:spcPts val="0"/>
              </a:spcAft>
              <a:buSzPts val="1800"/>
              <a:buChar char="●"/>
            </a:pPr>
            <a:r>
              <a:rPr lang="en" b="1"/>
              <a:t>Application</a:t>
            </a:r>
            <a:endParaRPr b="1"/>
          </a:p>
        </p:txBody>
      </p:sp>
      <p:sp>
        <p:nvSpPr>
          <p:cNvPr id="88" name="Google Shape;88;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solidFill>
                  <a:srgbClr val="0000FF"/>
                </a:solidFill>
              </a:rPr>
              <a:t>Applications of Bioprinting</a:t>
            </a:r>
            <a:endParaRPr b="1">
              <a:solidFill>
                <a:srgbClr val="0000FF"/>
              </a:solidFill>
            </a:endParaRPr>
          </a:p>
        </p:txBody>
      </p:sp>
      <p:sp>
        <p:nvSpPr>
          <p:cNvPr id="94" name="Google Shape;94;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800"/>
              <a:buNone/>
            </a:pPr>
            <a:r>
              <a:rPr lang="en" sz="1600"/>
              <a:t>Bioprinting has the potential to revolutionize several areas of healthcare, including:</a:t>
            </a:r>
            <a:endParaRPr sz="1600"/>
          </a:p>
          <a:p>
            <a:pPr marL="457200" lvl="0" indent="-330200" algn="just" rtl="0">
              <a:lnSpc>
                <a:spcPct val="115000"/>
              </a:lnSpc>
              <a:spcBef>
                <a:spcPts val="1200"/>
              </a:spcBef>
              <a:spcAft>
                <a:spcPts val="0"/>
              </a:spcAft>
              <a:buSzPts val="1600"/>
              <a:buChar char="●"/>
            </a:pPr>
            <a:r>
              <a:rPr lang="en" sz="1600" b="1"/>
              <a:t>Tissue engineering:</a:t>
            </a:r>
            <a:r>
              <a:rPr lang="en" sz="1600"/>
              <a:t> Bioprinting can be used to create functional tissues and organs that can be </a:t>
            </a:r>
            <a:r>
              <a:rPr lang="en" sz="1600">
                <a:solidFill>
                  <a:srgbClr val="FF0000"/>
                </a:solidFill>
              </a:rPr>
              <a:t>transplanted</a:t>
            </a:r>
            <a:r>
              <a:rPr lang="en" sz="1600"/>
              <a:t> into patients with damaged or diseased tissues. This has the potential to address the shortage of organs for transplantation and reduce the need for immunosuppressive drugs.</a:t>
            </a:r>
            <a:endParaRPr sz="1600"/>
          </a:p>
          <a:p>
            <a:pPr marL="457200" lvl="0" indent="-330200" algn="just" rtl="0">
              <a:lnSpc>
                <a:spcPct val="115000"/>
              </a:lnSpc>
              <a:spcBef>
                <a:spcPts val="0"/>
              </a:spcBef>
              <a:spcAft>
                <a:spcPts val="0"/>
              </a:spcAft>
              <a:buSzPts val="1600"/>
              <a:buChar char="●"/>
            </a:pPr>
            <a:r>
              <a:rPr lang="en" sz="1600" b="1"/>
              <a:t>Drug discovery and screening:</a:t>
            </a:r>
            <a:r>
              <a:rPr lang="en" sz="1600"/>
              <a:t> Bioprinted tissues can be used for </a:t>
            </a:r>
            <a:r>
              <a:rPr lang="en" sz="1600">
                <a:solidFill>
                  <a:srgbClr val="FF0000"/>
                </a:solidFill>
              </a:rPr>
              <a:t>drug testing</a:t>
            </a:r>
            <a:r>
              <a:rPr lang="en" sz="1600"/>
              <a:t> to predict human response more accurately and reduce the reliance on animal testing. This can accelerate the drug discovery process and make it more efficient.</a:t>
            </a:r>
            <a:endParaRPr sz="1600"/>
          </a:p>
          <a:p>
            <a:pPr marL="457200" lvl="0" indent="-330200" algn="just" rtl="0">
              <a:lnSpc>
                <a:spcPct val="115000"/>
              </a:lnSpc>
              <a:spcBef>
                <a:spcPts val="0"/>
              </a:spcBef>
              <a:spcAft>
                <a:spcPts val="0"/>
              </a:spcAft>
              <a:buSzPts val="1600"/>
              <a:buChar char="●"/>
            </a:pPr>
            <a:r>
              <a:rPr lang="en" sz="1600" b="1"/>
              <a:t>Disease modeling:</a:t>
            </a:r>
            <a:r>
              <a:rPr lang="en" sz="1600"/>
              <a:t> Bioprinting can be used to create disease models that closely </a:t>
            </a:r>
            <a:r>
              <a:rPr lang="en" sz="1600">
                <a:solidFill>
                  <a:srgbClr val="FF0000"/>
                </a:solidFill>
              </a:rPr>
              <a:t>mimic human tissues</a:t>
            </a:r>
            <a:r>
              <a:rPr lang="en" sz="1600"/>
              <a:t>, allowing researchers </a:t>
            </a:r>
            <a:r>
              <a:rPr lang="en" sz="1600">
                <a:solidFill>
                  <a:srgbClr val="FF0000"/>
                </a:solidFill>
              </a:rPr>
              <a:t>to study disease mechanisms</a:t>
            </a:r>
            <a:r>
              <a:rPr lang="en" sz="1600"/>
              <a:t> and develop personalized treatment approaches.</a:t>
            </a:r>
            <a:endParaRPr sz="1600"/>
          </a:p>
        </p:txBody>
      </p:sp>
      <p:sp>
        <p:nvSpPr>
          <p:cNvPr id="95" name="Google Shape;95;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6</a:t>
            </a:fld>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83C9E14-7F23-CCC1-1D63-BA341232324C}"/>
                  </a:ext>
                </a:extLst>
              </p14:cNvPr>
              <p14:cNvContentPartPr/>
              <p14:nvPr/>
            </p14:nvContentPartPr>
            <p14:xfrm>
              <a:off x="6078446" y="1793126"/>
              <a:ext cx="1568520" cy="54000"/>
            </p14:xfrm>
          </p:contentPart>
        </mc:Choice>
        <mc:Fallback>
          <p:pic>
            <p:nvPicPr>
              <p:cNvPr id="2" name="Ink 1">
                <a:extLst>
                  <a:ext uri="{FF2B5EF4-FFF2-40B4-BE49-F238E27FC236}">
                    <a16:creationId xmlns:a16="http://schemas.microsoft.com/office/drawing/2014/main" id="{683C9E14-7F23-CCC1-1D63-BA341232324C}"/>
                  </a:ext>
                </a:extLst>
              </p:cNvPr>
              <p:cNvPicPr/>
              <p:nvPr/>
            </p:nvPicPr>
            <p:blipFill>
              <a:blip r:embed="rId4"/>
              <a:stretch>
                <a:fillRect/>
              </a:stretch>
            </p:blipFill>
            <p:spPr>
              <a:xfrm>
                <a:off x="6024806" y="1685126"/>
                <a:ext cx="167616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62D3C565-154C-6FF7-A240-E98B56F53079}"/>
                  </a:ext>
                </a:extLst>
              </p14:cNvPr>
              <p14:cNvContentPartPr/>
              <p14:nvPr/>
            </p14:nvContentPartPr>
            <p14:xfrm>
              <a:off x="8150966" y="1819406"/>
              <a:ext cx="589320" cy="36000"/>
            </p14:xfrm>
          </p:contentPart>
        </mc:Choice>
        <mc:Fallback>
          <p:pic>
            <p:nvPicPr>
              <p:cNvPr id="3" name="Ink 2">
                <a:extLst>
                  <a:ext uri="{FF2B5EF4-FFF2-40B4-BE49-F238E27FC236}">
                    <a16:creationId xmlns:a16="http://schemas.microsoft.com/office/drawing/2014/main" id="{62D3C565-154C-6FF7-A240-E98B56F53079}"/>
                  </a:ext>
                </a:extLst>
              </p:cNvPr>
              <p:cNvPicPr/>
              <p:nvPr/>
            </p:nvPicPr>
            <p:blipFill>
              <a:blip r:embed="rId6"/>
              <a:stretch>
                <a:fillRect/>
              </a:stretch>
            </p:blipFill>
            <p:spPr>
              <a:xfrm>
                <a:off x="8097326" y="1711406"/>
                <a:ext cx="69696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F85CDBEC-8331-7969-A7C9-9574A8201C67}"/>
                  </a:ext>
                </a:extLst>
              </p14:cNvPr>
              <p14:cNvContentPartPr/>
              <p14:nvPr/>
            </p14:nvContentPartPr>
            <p14:xfrm>
              <a:off x="3117446" y="2376326"/>
              <a:ext cx="3358800" cy="45360"/>
            </p14:xfrm>
          </p:contentPart>
        </mc:Choice>
        <mc:Fallback>
          <p:pic>
            <p:nvPicPr>
              <p:cNvPr id="4" name="Ink 3">
                <a:extLst>
                  <a:ext uri="{FF2B5EF4-FFF2-40B4-BE49-F238E27FC236}">
                    <a16:creationId xmlns:a16="http://schemas.microsoft.com/office/drawing/2014/main" id="{F85CDBEC-8331-7969-A7C9-9574A8201C67}"/>
                  </a:ext>
                </a:extLst>
              </p:cNvPr>
              <p:cNvPicPr/>
              <p:nvPr/>
            </p:nvPicPr>
            <p:blipFill>
              <a:blip r:embed="rId8"/>
              <a:stretch>
                <a:fillRect/>
              </a:stretch>
            </p:blipFill>
            <p:spPr>
              <a:xfrm>
                <a:off x="3063806" y="2268686"/>
                <a:ext cx="346644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0C63AF93-63E6-8CFB-9F7F-73E903ED7E0F}"/>
                  </a:ext>
                </a:extLst>
              </p14:cNvPr>
              <p14:cNvContentPartPr/>
              <p14:nvPr/>
            </p14:nvContentPartPr>
            <p14:xfrm>
              <a:off x="6992846" y="2359406"/>
              <a:ext cx="1809360" cy="57960"/>
            </p14:xfrm>
          </p:contentPart>
        </mc:Choice>
        <mc:Fallback>
          <p:pic>
            <p:nvPicPr>
              <p:cNvPr id="5" name="Ink 4">
                <a:extLst>
                  <a:ext uri="{FF2B5EF4-FFF2-40B4-BE49-F238E27FC236}">
                    <a16:creationId xmlns:a16="http://schemas.microsoft.com/office/drawing/2014/main" id="{0C63AF93-63E6-8CFB-9F7F-73E903ED7E0F}"/>
                  </a:ext>
                </a:extLst>
              </p:cNvPr>
              <p:cNvPicPr/>
              <p:nvPr/>
            </p:nvPicPr>
            <p:blipFill>
              <a:blip r:embed="rId10"/>
              <a:stretch>
                <a:fillRect/>
              </a:stretch>
            </p:blipFill>
            <p:spPr>
              <a:xfrm>
                <a:off x="6939206" y="2251766"/>
                <a:ext cx="191700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Ink 5">
                <a:extLst>
                  <a:ext uri="{FF2B5EF4-FFF2-40B4-BE49-F238E27FC236}">
                    <a16:creationId xmlns:a16="http://schemas.microsoft.com/office/drawing/2014/main" id="{9F9B30E5-A1DA-14D4-09D5-EF24FC24B0CD}"/>
                  </a:ext>
                </a:extLst>
              </p14:cNvPr>
              <p14:cNvContentPartPr/>
              <p14:nvPr/>
            </p14:nvContentPartPr>
            <p14:xfrm>
              <a:off x="887966" y="2603486"/>
              <a:ext cx="2335680" cy="131760"/>
            </p14:xfrm>
          </p:contentPart>
        </mc:Choice>
        <mc:Fallback>
          <p:pic>
            <p:nvPicPr>
              <p:cNvPr id="6" name="Ink 5">
                <a:extLst>
                  <a:ext uri="{FF2B5EF4-FFF2-40B4-BE49-F238E27FC236}">
                    <a16:creationId xmlns:a16="http://schemas.microsoft.com/office/drawing/2014/main" id="{9F9B30E5-A1DA-14D4-09D5-EF24FC24B0CD}"/>
                  </a:ext>
                </a:extLst>
              </p:cNvPr>
              <p:cNvPicPr/>
              <p:nvPr/>
            </p:nvPicPr>
            <p:blipFill>
              <a:blip r:embed="rId12"/>
              <a:stretch>
                <a:fillRect/>
              </a:stretch>
            </p:blipFill>
            <p:spPr>
              <a:xfrm>
                <a:off x="833966" y="2495486"/>
                <a:ext cx="2443320" cy="34740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39285"/>
              <a:buFont typeface="Arial"/>
              <a:buNone/>
            </a:pPr>
            <a:r>
              <a:rPr lang="en" b="1" dirty="0">
                <a:solidFill>
                  <a:srgbClr val="0000FF"/>
                </a:solidFill>
              </a:rPr>
              <a:t>3D Printing of Ear : Tissue engineering </a:t>
            </a:r>
            <a:endParaRPr b="1" dirty="0">
              <a:solidFill>
                <a:srgbClr val="0000FF"/>
              </a:solidFill>
            </a:endParaRPr>
          </a:p>
          <a:p>
            <a:pPr marL="0" lvl="0" indent="0" algn="l" rtl="0">
              <a:lnSpc>
                <a:spcPct val="100000"/>
              </a:lnSpc>
              <a:spcBef>
                <a:spcPts val="0"/>
              </a:spcBef>
              <a:spcAft>
                <a:spcPts val="0"/>
              </a:spcAft>
              <a:buSzPct val="111111"/>
              <a:buNone/>
            </a:pPr>
            <a:endParaRPr dirty="0"/>
          </a:p>
        </p:txBody>
      </p:sp>
      <p:sp>
        <p:nvSpPr>
          <p:cNvPr id="101" name="Google Shape;101;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102" name="Google Shape;102;p19"/>
          <p:cNvPicPr preferRelativeResize="0"/>
          <p:nvPr/>
        </p:nvPicPr>
        <p:blipFill rotWithShape="1">
          <a:blip r:embed="rId3">
            <a:alphaModFix/>
          </a:blip>
          <a:srcRect/>
          <a:stretch/>
        </p:blipFill>
        <p:spPr>
          <a:xfrm>
            <a:off x="401050" y="3007900"/>
            <a:ext cx="5265875" cy="1741575"/>
          </a:xfrm>
          <a:prstGeom prst="rect">
            <a:avLst/>
          </a:prstGeom>
          <a:noFill/>
          <a:ln>
            <a:noFill/>
          </a:ln>
        </p:spPr>
      </p:pic>
      <p:pic>
        <p:nvPicPr>
          <p:cNvPr id="103" name="Google Shape;103;p19"/>
          <p:cNvPicPr preferRelativeResize="0"/>
          <p:nvPr/>
        </p:nvPicPr>
        <p:blipFill rotWithShape="1">
          <a:blip r:embed="rId4">
            <a:alphaModFix/>
          </a:blip>
          <a:srcRect/>
          <a:stretch/>
        </p:blipFill>
        <p:spPr>
          <a:xfrm>
            <a:off x="1148475" y="977200"/>
            <a:ext cx="6734199" cy="2030700"/>
          </a:xfrm>
          <a:prstGeom prst="rect">
            <a:avLst/>
          </a:prstGeom>
          <a:noFill/>
          <a:ln>
            <a:noFill/>
          </a:ln>
        </p:spPr>
      </p:pic>
      <p:pic>
        <p:nvPicPr>
          <p:cNvPr id="104" name="Google Shape;104;p19"/>
          <p:cNvPicPr preferRelativeResize="0"/>
          <p:nvPr/>
        </p:nvPicPr>
        <p:blipFill rotWithShape="1">
          <a:blip r:embed="rId5">
            <a:alphaModFix/>
          </a:blip>
          <a:srcRect/>
          <a:stretch/>
        </p:blipFill>
        <p:spPr>
          <a:xfrm>
            <a:off x="6077977" y="3042750"/>
            <a:ext cx="2506575" cy="1671875"/>
          </a:xfrm>
          <a:prstGeom prst="rect">
            <a:avLst/>
          </a:prstGeom>
          <a:noFill/>
          <a:ln>
            <a:noFill/>
          </a:ln>
        </p:spPr>
      </p:pic>
      <p:sp>
        <p:nvSpPr>
          <p:cNvPr id="105" name="Google Shape;10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solidFill>
                  <a:srgbClr val="0000FF"/>
                </a:solidFill>
              </a:rPr>
              <a:t> </a:t>
            </a:r>
            <a:endParaRPr b="1" dirty="0">
              <a:solidFill>
                <a:srgbClr val="0000FF"/>
              </a:solidFill>
            </a:endParaRPr>
          </a:p>
        </p:txBody>
      </p:sp>
      <p:sp>
        <p:nvSpPr>
          <p:cNvPr id="111" name="Google Shape;111;p20"/>
          <p:cNvSpPr txBox="1">
            <a:spLocks noGrp="1"/>
          </p:cNvSpPr>
          <p:nvPr>
            <p:ph type="body" idx="1"/>
          </p:nvPr>
        </p:nvSpPr>
        <p:spPr>
          <a:xfrm>
            <a:off x="311700" y="1152475"/>
            <a:ext cx="8520600" cy="3790228"/>
          </a:xfrm>
          <a:prstGeom prst="rect">
            <a:avLst/>
          </a:prstGeom>
          <a:noFill/>
          <a:ln>
            <a:noFill/>
          </a:ln>
        </p:spPr>
        <p:txBody>
          <a:bodyPr spcFirstLastPara="1" wrap="square" lIns="91425" tIns="91425" rIns="91425" bIns="91425" anchor="t" anchorCtr="0">
            <a:normAutofit fontScale="92500" lnSpcReduction="20000"/>
          </a:bodyPr>
          <a:lstStyle/>
          <a:p>
            <a:pPr marL="457200" lvl="0" indent="-342900" algn="l" rtl="0">
              <a:lnSpc>
                <a:spcPct val="115000"/>
              </a:lnSpc>
              <a:spcBef>
                <a:spcPts val="0"/>
              </a:spcBef>
              <a:spcAft>
                <a:spcPts val="0"/>
              </a:spcAft>
              <a:buSzPts val="1800"/>
              <a:buChar char="●"/>
            </a:pPr>
            <a:r>
              <a:rPr lang="en" dirty="0"/>
              <a:t>A 20-year-old woman, from Mexico, was born with microtia, a rare birth defect that causes the auricle, or external part of the ear, to be small and malformed (it also can affect hearing in the ear). </a:t>
            </a:r>
          </a:p>
          <a:p>
            <a:pPr marL="457200" lvl="0" indent="-342900" algn="l" rtl="0">
              <a:lnSpc>
                <a:spcPct val="115000"/>
              </a:lnSpc>
              <a:spcBef>
                <a:spcPts val="0"/>
              </a:spcBef>
              <a:spcAft>
                <a:spcPts val="0"/>
              </a:spcAft>
              <a:buSzPts val="1800"/>
              <a:buChar char="●"/>
            </a:pPr>
            <a:endParaRPr lang="en" dirty="0"/>
          </a:p>
          <a:p>
            <a:pPr marL="457200" lvl="0" indent="-342900" algn="l" rtl="0">
              <a:lnSpc>
                <a:spcPct val="115000"/>
              </a:lnSpc>
              <a:spcBef>
                <a:spcPts val="0"/>
              </a:spcBef>
              <a:spcAft>
                <a:spcPts val="0"/>
              </a:spcAft>
              <a:buSzPts val="1800"/>
              <a:buChar char="●"/>
            </a:pPr>
            <a:r>
              <a:rPr lang="en" dirty="0"/>
              <a:t>She has received a 3-D printed ear implant made from her own cells.</a:t>
            </a:r>
          </a:p>
          <a:p>
            <a:pPr marL="457200" lvl="0" indent="-342900" algn="l" rtl="0">
              <a:lnSpc>
                <a:spcPct val="115000"/>
              </a:lnSpc>
              <a:spcBef>
                <a:spcPts val="0"/>
              </a:spcBef>
              <a:spcAft>
                <a:spcPts val="0"/>
              </a:spcAft>
              <a:buSzPts val="1800"/>
              <a:buChar char="●"/>
            </a:pPr>
            <a:r>
              <a:rPr lang="en-US" dirty="0">
                <a:solidFill>
                  <a:srgbClr val="2A2A2A"/>
                </a:solidFill>
                <a:latin typeface="PublicoText"/>
              </a:rPr>
              <a:t>This</a:t>
            </a:r>
            <a:r>
              <a:rPr lang="en-US" b="0" i="0" dirty="0">
                <a:solidFill>
                  <a:srgbClr val="2A2A2A"/>
                </a:solidFill>
                <a:effectLst/>
                <a:latin typeface="PublicoText"/>
              </a:rPr>
              <a:t> is the first time that 3D-printed tissue had been implanted into a human body. </a:t>
            </a:r>
          </a:p>
          <a:p>
            <a:pPr marL="457200" lvl="0" indent="-342900" algn="l" rtl="0">
              <a:lnSpc>
                <a:spcPct val="115000"/>
              </a:lnSpc>
              <a:spcBef>
                <a:spcPts val="0"/>
              </a:spcBef>
              <a:spcAft>
                <a:spcPts val="0"/>
              </a:spcAft>
              <a:buSzPts val="1800"/>
              <a:buChar char="●"/>
            </a:pPr>
            <a:r>
              <a:rPr lang="en-US" b="0" i="0" dirty="0">
                <a:solidFill>
                  <a:srgbClr val="2A2A2A"/>
                </a:solidFill>
                <a:effectLst/>
                <a:latin typeface="PublicoText"/>
              </a:rPr>
              <a:t>To print an ear, 3DBio Therapeutics scientists first built a three-dimensional computer model, based on a scan of the woman’s other ear. </a:t>
            </a:r>
          </a:p>
          <a:p>
            <a:pPr marL="457200" lvl="0" indent="-342900" algn="l" rtl="0">
              <a:lnSpc>
                <a:spcPct val="115000"/>
              </a:lnSpc>
              <a:spcBef>
                <a:spcPts val="0"/>
              </a:spcBef>
              <a:spcAft>
                <a:spcPts val="0"/>
              </a:spcAft>
              <a:buSzPts val="1800"/>
              <a:buChar char="●"/>
            </a:pPr>
            <a:r>
              <a:rPr lang="en-US" b="0" i="0" dirty="0">
                <a:solidFill>
                  <a:srgbClr val="2A2A2A"/>
                </a:solidFill>
                <a:effectLst/>
                <a:latin typeface="PublicoText"/>
              </a:rPr>
              <a:t>Then, they cultured living cells and put them into a “bioink” made of collagen ( type of protein in skin and bone)</a:t>
            </a:r>
          </a:p>
          <a:p>
            <a:pPr marL="457200" lvl="0" indent="-342900" algn="l" rtl="0">
              <a:lnSpc>
                <a:spcPct val="115000"/>
              </a:lnSpc>
              <a:spcBef>
                <a:spcPts val="0"/>
              </a:spcBef>
              <a:spcAft>
                <a:spcPts val="0"/>
              </a:spcAft>
              <a:buSzPts val="1800"/>
              <a:buChar char="●"/>
            </a:pPr>
            <a:endParaRPr lang="en-US" dirty="0">
              <a:solidFill>
                <a:srgbClr val="2A2A2A"/>
              </a:solidFill>
              <a:latin typeface="PublicoText"/>
            </a:endParaRPr>
          </a:p>
          <a:p>
            <a:pPr marL="457200" lvl="0" indent="-342900" algn="l" rtl="0">
              <a:lnSpc>
                <a:spcPct val="115000"/>
              </a:lnSpc>
              <a:spcBef>
                <a:spcPts val="0"/>
              </a:spcBef>
              <a:spcAft>
                <a:spcPts val="0"/>
              </a:spcAft>
              <a:buSzPts val="1800"/>
              <a:buChar char="●"/>
            </a:pPr>
            <a:r>
              <a:rPr lang="en-US" b="0" i="0" dirty="0">
                <a:solidFill>
                  <a:srgbClr val="2A2A2A"/>
                </a:solidFill>
                <a:effectLst/>
                <a:latin typeface="PublicoText"/>
              </a:rPr>
              <a:t> A printer then deposited the bioink layer after layer to create the right shape — a mirror image of the woman’s ear. </a:t>
            </a:r>
          </a:p>
          <a:p>
            <a:pPr marL="457200" lvl="0" indent="-342900" algn="l" rtl="0">
              <a:lnSpc>
                <a:spcPct val="115000"/>
              </a:lnSpc>
              <a:spcBef>
                <a:spcPts val="0"/>
              </a:spcBef>
              <a:spcAft>
                <a:spcPts val="0"/>
              </a:spcAft>
              <a:buSzPts val="1800"/>
              <a:buChar char="●"/>
            </a:pPr>
            <a:r>
              <a:rPr lang="en-US" b="0" i="0" dirty="0">
                <a:solidFill>
                  <a:srgbClr val="2A2A2A"/>
                </a:solidFill>
                <a:effectLst/>
                <a:latin typeface="PublicoText"/>
              </a:rPr>
              <a:t>A final biodegradable shell shields the implant while it generates cartilage</a:t>
            </a:r>
            <a:endParaRPr dirty="0"/>
          </a:p>
        </p:txBody>
      </p:sp>
      <p:sp>
        <p:nvSpPr>
          <p:cNvPr id="112" name="Google Shape;11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8</a:t>
            </a:fld>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56BA910-6768-00B9-2F36-71157ABF78AC}"/>
                  </a:ext>
                </a:extLst>
              </p14:cNvPr>
              <p14:cNvContentPartPr/>
              <p14:nvPr/>
            </p14:nvContentPartPr>
            <p14:xfrm>
              <a:off x="5738966" y="1339526"/>
              <a:ext cx="676440" cy="90000"/>
            </p14:xfrm>
          </p:contentPart>
        </mc:Choice>
        <mc:Fallback>
          <p:pic>
            <p:nvPicPr>
              <p:cNvPr id="2" name="Ink 1">
                <a:extLst>
                  <a:ext uri="{FF2B5EF4-FFF2-40B4-BE49-F238E27FC236}">
                    <a16:creationId xmlns:a16="http://schemas.microsoft.com/office/drawing/2014/main" id="{256BA910-6768-00B9-2F36-71157ABF78AC}"/>
                  </a:ext>
                </a:extLst>
              </p:cNvPr>
              <p:cNvPicPr/>
              <p:nvPr/>
            </p:nvPicPr>
            <p:blipFill>
              <a:blip r:embed="rId4"/>
              <a:stretch>
                <a:fillRect/>
              </a:stretch>
            </p:blipFill>
            <p:spPr>
              <a:xfrm>
                <a:off x="5684966" y="1231526"/>
                <a:ext cx="78408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60258B2C-9057-2E9E-C78E-D95ACD2F9491}"/>
                  </a:ext>
                </a:extLst>
              </p14:cNvPr>
              <p14:cNvContentPartPr/>
              <p14:nvPr/>
            </p14:nvContentPartPr>
            <p14:xfrm>
              <a:off x="2838806" y="2306846"/>
              <a:ext cx="4449960" cy="98280"/>
            </p14:xfrm>
          </p:contentPart>
        </mc:Choice>
        <mc:Fallback>
          <p:pic>
            <p:nvPicPr>
              <p:cNvPr id="5" name="Ink 4">
                <a:extLst>
                  <a:ext uri="{FF2B5EF4-FFF2-40B4-BE49-F238E27FC236}">
                    <a16:creationId xmlns:a16="http://schemas.microsoft.com/office/drawing/2014/main" id="{60258B2C-9057-2E9E-C78E-D95ACD2F9491}"/>
                  </a:ext>
                </a:extLst>
              </p:cNvPr>
              <p:cNvPicPr/>
              <p:nvPr/>
            </p:nvPicPr>
            <p:blipFill>
              <a:blip r:embed="rId6"/>
              <a:stretch>
                <a:fillRect/>
              </a:stretch>
            </p:blipFill>
            <p:spPr>
              <a:xfrm>
                <a:off x="2784806" y="2198846"/>
                <a:ext cx="455760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CF190617-3863-F60F-7793-C6735CB2AB3E}"/>
                  </a:ext>
                </a:extLst>
              </p14:cNvPr>
              <p14:cNvContentPartPr/>
              <p14:nvPr/>
            </p14:nvContentPartPr>
            <p14:xfrm>
              <a:off x="1880846" y="3299726"/>
              <a:ext cx="1644480" cy="27360"/>
            </p14:xfrm>
          </p:contentPart>
        </mc:Choice>
        <mc:Fallback>
          <p:pic>
            <p:nvPicPr>
              <p:cNvPr id="6" name="Ink 5">
                <a:extLst>
                  <a:ext uri="{FF2B5EF4-FFF2-40B4-BE49-F238E27FC236}">
                    <a16:creationId xmlns:a16="http://schemas.microsoft.com/office/drawing/2014/main" id="{CF190617-3863-F60F-7793-C6735CB2AB3E}"/>
                  </a:ext>
                </a:extLst>
              </p:cNvPr>
              <p:cNvPicPr/>
              <p:nvPr/>
            </p:nvPicPr>
            <p:blipFill>
              <a:blip r:embed="rId8"/>
              <a:stretch>
                <a:fillRect/>
              </a:stretch>
            </p:blipFill>
            <p:spPr>
              <a:xfrm>
                <a:off x="1826846" y="3191726"/>
                <a:ext cx="175212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811C0B0F-128F-98F8-18E9-1C7686E10E35}"/>
                  </a:ext>
                </a:extLst>
              </p14:cNvPr>
              <p14:cNvContentPartPr/>
              <p14:nvPr/>
            </p14:nvContentPartPr>
            <p14:xfrm>
              <a:off x="6931646" y="3343646"/>
              <a:ext cx="648000" cy="27000"/>
            </p14:xfrm>
          </p:contentPart>
        </mc:Choice>
        <mc:Fallback>
          <p:pic>
            <p:nvPicPr>
              <p:cNvPr id="7" name="Ink 6">
                <a:extLst>
                  <a:ext uri="{FF2B5EF4-FFF2-40B4-BE49-F238E27FC236}">
                    <a16:creationId xmlns:a16="http://schemas.microsoft.com/office/drawing/2014/main" id="{811C0B0F-128F-98F8-18E9-1C7686E10E35}"/>
                  </a:ext>
                </a:extLst>
              </p:cNvPr>
              <p:cNvPicPr/>
              <p:nvPr/>
            </p:nvPicPr>
            <p:blipFill>
              <a:blip r:embed="rId10"/>
              <a:stretch>
                <a:fillRect/>
              </a:stretch>
            </p:blipFill>
            <p:spPr>
              <a:xfrm>
                <a:off x="6877646" y="3235646"/>
                <a:ext cx="755640" cy="24264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EB6F4-F923-CAFE-A564-949E2FD3AECA}"/>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1DCAEFC4-767E-749F-FBBF-83153E6DE69E}"/>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D268DC33-F60B-B584-4D6B-E1F10517B0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5" name="Picture 4">
            <a:extLst>
              <a:ext uri="{FF2B5EF4-FFF2-40B4-BE49-F238E27FC236}">
                <a16:creationId xmlns:a16="http://schemas.microsoft.com/office/drawing/2014/main" id="{3FB7D27B-E926-0E65-12F8-ED81DBFE525A}"/>
              </a:ext>
            </a:extLst>
          </p:cNvPr>
          <p:cNvPicPr>
            <a:picLocks noChangeAspect="1"/>
          </p:cNvPicPr>
          <p:nvPr/>
        </p:nvPicPr>
        <p:blipFill>
          <a:blip r:embed="rId2"/>
          <a:stretch>
            <a:fillRect/>
          </a:stretch>
        </p:blipFill>
        <p:spPr>
          <a:xfrm>
            <a:off x="852288" y="672192"/>
            <a:ext cx="7439424" cy="3991025"/>
          </a:xfrm>
          <a:prstGeom prst="rect">
            <a:avLst/>
          </a:prstGeom>
        </p:spPr>
      </p:pic>
    </p:spTree>
    <p:extLst>
      <p:ext uri="{BB962C8B-B14F-4D97-AF65-F5344CB8AC3E}">
        <p14:creationId xmlns:p14="http://schemas.microsoft.com/office/powerpoint/2010/main" val="21567292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TotalTime>
  <Words>1208</Words>
  <Application>Microsoft Office PowerPoint</Application>
  <PresentationFormat>On-screen Show (16:9)</PresentationFormat>
  <Paragraphs>119</Paragraphs>
  <Slides>20</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Cambria</vt:lpstr>
      <vt:lpstr>Georgia</vt:lpstr>
      <vt:lpstr>PublicoText</vt:lpstr>
      <vt:lpstr>Simple Light</vt:lpstr>
      <vt:lpstr>Bioprinting techniques and materials</vt:lpstr>
      <vt:lpstr>Bioprinting </vt:lpstr>
      <vt:lpstr>Bioprinting Techniques</vt:lpstr>
      <vt:lpstr>PowerPoint Presentation</vt:lpstr>
      <vt:lpstr>3D Bioprinting Workflow</vt:lpstr>
      <vt:lpstr>Applications of Bioprinting</vt:lpstr>
      <vt:lpstr>3D Printing of Ear : Tissue engineering  </vt:lpstr>
      <vt:lpstr> </vt:lpstr>
      <vt:lpstr>PowerPoint Presentation</vt:lpstr>
      <vt:lpstr>3D printing of bone </vt:lpstr>
      <vt:lpstr>3D printing of skin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Bioprinting techniques and materials</dc:title>
  <cp:lastModifiedBy>Sulthan Pasha</cp:lastModifiedBy>
  <cp:revision>6</cp:revision>
  <dcterms:modified xsi:type="dcterms:W3CDTF">2023-09-07T16:12:18Z</dcterms:modified>
</cp:coreProperties>
</file>